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42" r:id="rId5"/>
    <p:sldMasterId id="2147483887" r:id="rId6"/>
  </p:sldMasterIdLst>
  <p:notesMasterIdLst>
    <p:notesMasterId r:id="rId95"/>
  </p:notesMasterIdLst>
  <p:handoutMasterIdLst>
    <p:handoutMasterId r:id="rId96"/>
  </p:handoutMasterIdLst>
  <p:sldIdLst>
    <p:sldId id="256" r:id="rId7"/>
    <p:sldId id="257" r:id="rId8"/>
    <p:sldId id="373" r:id="rId9"/>
    <p:sldId id="374" r:id="rId10"/>
    <p:sldId id="369" r:id="rId11"/>
    <p:sldId id="343" r:id="rId12"/>
    <p:sldId id="342" r:id="rId13"/>
    <p:sldId id="344" r:id="rId14"/>
    <p:sldId id="345" r:id="rId15"/>
    <p:sldId id="346" r:id="rId16"/>
    <p:sldId id="347" r:id="rId17"/>
    <p:sldId id="348" r:id="rId18"/>
    <p:sldId id="349" r:id="rId19"/>
    <p:sldId id="350" r:id="rId20"/>
    <p:sldId id="351" r:id="rId21"/>
    <p:sldId id="379" r:id="rId22"/>
    <p:sldId id="355" r:id="rId23"/>
    <p:sldId id="356" r:id="rId24"/>
    <p:sldId id="352" r:id="rId25"/>
    <p:sldId id="377" r:id="rId26"/>
    <p:sldId id="353" r:id="rId27"/>
    <p:sldId id="362" r:id="rId28"/>
    <p:sldId id="378" r:id="rId29"/>
    <p:sldId id="354" r:id="rId30"/>
    <p:sldId id="380" r:id="rId31"/>
    <p:sldId id="361" r:id="rId32"/>
    <p:sldId id="381" r:id="rId33"/>
    <p:sldId id="376" r:id="rId34"/>
    <p:sldId id="357" r:id="rId35"/>
    <p:sldId id="371" r:id="rId36"/>
    <p:sldId id="372" r:id="rId37"/>
    <p:sldId id="358" r:id="rId38"/>
    <p:sldId id="382" r:id="rId39"/>
    <p:sldId id="370" r:id="rId40"/>
    <p:sldId id="360" r:id="rId41"/>
    <p:sldId id="383" r:id="rId42"/>
    <p:sldId id="364" r:id="rId43"/>
    <p:sldId id="365" r:id="rId44"/>
    <p:sldId id="366" r:id="rId45"/>
    <p:sldId id="363" r:id="rId46"/>
    <p:sldId id="367" r:id="rId47"/>
    <p:sldId id="368" r:id="rId48"/>
    <p:sldId id="280" r:id="rId49"/>
    <p:sldId id="276" r:id="rId50"/>
    <p:sldId id="277" r:id="rId51"/>
    <p:sldId id="278" r:id="rId52"/>
    <p:sldId id="335" r:id="rId53"/>
    <p:sldId id="279" r:id="rId54"/>
    <p:sldId id="325" r:id="rId55"/>
    <p:sldId id="336" r:id="rId56"/>
    <p:sldId id="323" r:id="rId57"/>
    <p:sldId id="291" r:id="rId58"/>
    <p:sldId id="337" r:id="rId59"/>
    <p:sldId id="324" r:id="rId60"/>
    <p:sldId id="332" r:id="rId61"/>
    <p:sldId id="333" r:id="rId62"/>
    <p:sldId id="375" r:id="rId63"/>
    <p:sldId id="385" r:id="rId64"/>
    <p:sldId id="386" r:id="rId65"/>
    <p:sldId id="338" r:id="rId66"/>
    <p:sldId id="282" r:id="rId67"/>
    <p:sldId id="284" r:id="rId68"/>
    <p:sldId id="283" r:id="rId69"/>
    <p:sldId id="339" r:id="rId70"/>
    <p:sldId id="281" r:id="rId71"/>
    <p:sldId id="285" r:id="rId72"/>
    <p:sldId id="286" r:id="rId73"/>
    <p:sldId id="287" r:id="rId74"/>
    <p:sldId id="288" r:id="rId75"/>
    <p:sldId id="289" r:id="rId76"/>
    <p:sldId id="391" r:id="rId77"/>
    <p:sldId id="340" r:id="rId78"/>
    <p:sldId id="331" r:id="rId79"/>
    <p:sldId id="330" r:id="rId80"/>
    <p:sldId id="326" r:id="rId81"/>
    <p:sldId id="390" r:id="rId82"/>
    <p:sldId id="384" r:id="rId83"/>
    <p:sldId id="327" r:id="rId84"/>
    <p:sldId id="328" r:id="rId85"/>
    <p:sldId id="329" r:id="rId86"/>
    <p:sldId id="393" r:id="rId87"/>
    <p:sldId id="394" r:id="rId88"/>
    <p:sldId id="341" r:id="rId89"/>
    <p:sldId id="290" r:id="rId90"/>
    <p:sldId id="392" r:id="rId91"/>
    <p:sldId id="387" r:id="rId92"/>
    <p:sldId id="334" r:id="rId93"/>
    <p:sldId id="275" r:id="rId94"/>
  </p:sldIdLst>
  <p:sldSz cx="12192000" cy="6858000"/>
  <p:notesSz cx="7315200" cy="96012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CC3BB7-EF3A-4B8C-909C-C5B8242142C8}">
          <p14:sldIdLst>
            <p14:sldId id="256"/>
            <p14:sldId id="257"/>
            <p14:sldId id="373"/>
            <p14:sldId id="374"/>
          </p14:sldIdLst>
        </p14:section>
        <p14:section name="Summary Section" id="{785C58CD-5A68-440D-98A1-D23B8C9EB9B6}">
          <p14:sldIdLst>
            <p14:sldId id="369"/>
          </p14:sldIdLst>
        </p14:section>
        <p14:section name="Section 1" id="{408DB2B3-FF9E-4BA9-ABF0-6C102A55E982}">
          <p14:sldIdLst>
            <p14:sldId id="343"/>
            <p14:sldId id="342"/>
            <p14:sldId id="344"/>
            <p14:sldId id="345"/>
            <p14:sldId id="346"/>
            <p14:sldId id="347"/>
            <p14:sldId id="348"/>
            <p14:sldId id="349"/>
          </p14:sldIdLst>
        </p14:section>
        <p14:section name="  The Big Picture  (r)Evolution of Data Paradigms" id="{F2BB97E8-F1B2-4A68-B5E7-6A3EA382A346}">
          <p14:sldIdLst>
            <p14:sldId id="350"/>
            <p14:sldId id="351"/>
            <p14:sldId id="379"/>
            <p14:sldId id="355"/>
            <p14:sldId id="356"/>
            <p14:sldId id="352"/>
            <p14:sldId id="377"/>
            <p14:sldId id="353"/>
            <p14:sldId id="362"/>
            <p14:sldId id="378"/>
            <p14:sldId id="354"/>
            <p14:sldId id="380"/>
            <p14:sldId id="361"/>
            <p14:sldId id="381"/>
            <p14:sldId id="376"/>
            <p14:sldId id="357"/>
            <p14:sldId id="371"/>
            <p14:sldId id="372"/>
            <p14:sldId id="358"/>
            <p14:sldId id="382"/>
            <p14:sldId id="370"/>
            <p14:sldId id="360"/>
            <p14:sldId id="383"/>
            <p14:sldId id="364"/>
            <p14:sldId id="365"/>
            <p14:sldId id="366"/>
            <p14:sldId id="363"/>
          </p14:sldIdLst>
        </p14:section>
        <p14:section name="Section 3" id="{C358714F-2F31-48D2-B92F-565181733014}">
          <p14:sldIdLst>
            <p14:sldId id="367"/>
            <p14:sldId id="368"/>
          </p14:sldIdLst>
        </p14:section>
        <p14:section name="Section 4" id="{BB25332E-6008-4819-8467-E787058B0DA2}">
          <p14:sldIdLst>
            <p14:sldId id="280"/>
            <p14:sldId id="276"/>
            <p14:sldId id="277"/>
            <p14:sldId id="278"/>
            <p14:sldId id="335"/>
            <p14:sldId id="279"/>
            <p14:sldId id="325"/>
            <p14:sldId id="336"/>
            <p14:sldId id="323"/>
            <p14:sldId id="291"/>
            <p14:sldId id="337"/>
            <p14:sldId id="324"/>
            <p14:sldId id="332"/>
            <p14:sldId id="333"/>
            <p14:sldId id="375"/>
            <p14:sldId id="385"/>
            <p14:sldId id="386"/>
            <p14:sldId id="338"/>
            <p14:sldId id="282"/>
            <p14:sldId id="284"/>
            <p14:sldId id="283"/>
            <p14:sldId id="339"/>
            <p14:sldId id="281"/>
            <p14:sldId id="285"/>
            <p14:sldId id="286"/>
            <p14:sldId id="287"/>
            <p14:sldId id="288"/>
            <p14:sldId id="289"/>
            <p14:sldId id="391"/>
            <p14:sldId id="340"/>
            <p14:sldId id="331"/>
            <p14:sldId id="330"/>
            <p14:sldId id="326"/>
            <p14:sldId id="390"/>
            <p14:sldId id="384"/>
            <p14:sldId id="327"/>
            <p14:sldId id="328"/>
            <p14:sldId id="329"/>
            <p14:sldId id="393"/>
            <p14:sldId id="394"/>
            <p14:sldId id="341"/>
            <p14:sldId id="290"/>
            <p14:sldId id="392"/>
            <p14:sldId id="387"/>
            <p14:sldId id="334"/>
          </p14:sldIdLst>
        </p14:section>
        <p14:section name="Over to you" id="{1AE81453-CE2B-453A-BC76-E795037AF841}">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6432"/>
    <a:srgbClr val="000A1E"/>
    <a:srgbClr val="F2F5F8"/>
    <a:srgbClr val="000000"/>
    <a:srgbClr val="F04619"/>
    <a:srgbClr val="E8EBEE"/>
    <a:srgbClr val="00283C"/>
    <a:srgbClr val="DE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17" autoAdjust="0"/>
  </p:normalViewPr>
  <p:slideViewPr>
    <p:cSldViewPr snapToGrid="0">
      <p:cViewPr varScale="1">
        <p:scale>
          <a:sx n="80" d="100"/>
          <a:sy n="80" d="100"/>
        </p:scale>
        <p:origin x="933" y="5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notesMaster" Target="notesMasters/notesMaster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m Heyns" userId="7a623cc0-5b6c-43c7-88a0-ff55db19c79e" providerId="ADAL" clId="{B6AC9547-D354-46D3-B2B1-6791BB283025}"/>
    <pc:docChg chg="modSld">
      <pc:chgData name="Bram Heyns" userId="7a623cc0-5b6c-43c7-88a0-ff55db19c79e" providerId="ADAL" clId="{B6AC9547-D354-46D3-B2B1-6791BB283025}" dt="2024-09-25T10:25:41.338" v="0" actId="14100"/>
      <pc:docMkLst>
        <pc:docMk/>
      </pc:docMkLst>
      <pc:sldChg chg="modSp mod">
        <pc:chgData name="Bram Heyns" userId="7a623cc0-5b6c-43c7-88a0-ff55db19c79e" providerId="ADAL" clId="{B6AC9547-D354-46D3-B2B1-6791BB283025}" dt="2024-09-25T10:25:41.338" v="0" actId="14100"/>
        <pc:sldMkLst>
          <pc:docMk/>
          <pc:sldMk cId="3227733007" sldId="290"/>
        </pc:sldMkLst>
      </pc:sldChg>
    </pc:docChg>
  </pc:docChgLst>
  <pc:docChgLst>
    <pc:chgData name="Bram Heyns" userId="7a623cc0-5b6c-43c7-88a0-ff55db19c79e" providerId="ADAL" clId="{D450561B-6D60-4C5A-B00E-A053EDCE734D}"/>
    <pc:docChg chg="custSel addSld modSld sldOrd modSection modNotesMaster modHandout">
      <pc:chgData name="Bram Heyns" userId="7a623cc0-5b6c-43c7-88a0-ff55db19c79e" providerId="ADAL" clId="{D450561B-6D60-4C5A-B00E-A053EDCE734D}" dt="2024-11-28T13:21:20.647" v="104"/>
      <pc:docMkLst>
        <pc:docMk/>
      </pc:docMkLst>
      <pc:sldChg chg="addSp modSp new mod ord modNotesTx">
        <pc:chgData name="Bram Heyns" userId="7a623cc0-5b6c-43c7-88a0-ff55db19c79e" providerId="ADAL" clId="{D450561B-6D60-4C5A-B00E-A053EDCE734D}" dt="2024-11-15T13:46:08.656" v="90"/>
        <pc:sldMkLst>
          <pc:docMk/>
          <pc:sldMk cId="2038436028" sldId="385"/>
        </pc:sldMkLst>
      </pc:sldChg>
      <pc:sldChg chg="addSp modSp new ord modNotesTx">
        <pc:chgData name="Bram Heyns" userId="7a623cc0-5b6c-43c7-88a0-ff55db19c79e" providerId="ADAL" clId="{D450561B-6D60-4C5A-B00E-A053EDCE734D}" dt="2024-11-15T13:42:26.458" v="53"/>
        <pc:sldMkLst>
          <pc:docMk/>
          <pc:sldMk cId="2261877043" sldId="386"/>
        </pc:sldMkLst>
      </pc:sldChg>
      <pc:sldChg chg="new">
        <pc:chgData name="Bram Heyns" userId="7a623cc0-5b6c-43c7-88a0-ff55db19c79e" providerId="ADAL" clId="{D450561B-6D60-4C5A-B00E-A053EDCE734D}" dt="2024-11-15T13:36:33.063" v="47" actId="680"/>
        <pc:sldMkLst>
          <pc:docMk/>
          <pc:sldMk cId="2891995205" sldId="387"/>
        </pc:sldMkLst>
      </pc:sldChg>
      <pc:sldChg chg="addSp modSp new mod modNotesTx">
        <pc:chgData name="Bram Heyns" userId="7a623cc0-5b6c-43c7-88a0-ff55db19c79e" providerId="ADAL" clId="{D450561B-6D60-4C5A-B00E-A053EDCE734D}" dt="2024-11-15T13:45:02.935" v="86" actId="14100"/>
        <pc:sldMkLst>
          <pc:docMk/>
          <pc:sldMk cId="2883031784" sldId="388"/>
        </pc:sldMkLst>
      </pc:sldChg>
      <pc:sldChg chg="addSp modSp new mod">
        <pc:chgData name="Bram Heyns" userId="7a623cc0-5b6c-43c7-88a0-ff55db19c79e" providerId="ADAL" clId="{D450561B-6D60-4C5A-B00E-A053EDCE734D}" dt="2024-11-15T13:48:00.302" v="98" actId="1076"/>
        <pc:sldMkLst>
          <pc:docMk/>
          <pc:sldMk cId="373369773" sldId="389"/>
        </pc:sldMkLst>
      </pc:sldChg>
      <pc:sldChg chg="addSp modSp new mod">
        <pc:chgData name="Bram Heyns" userId="7a623cc0-5b6c-43c7-88a0-ff55db19c79e" providerId="ADAL" clId="{D450561B-6D60-4C5A-B00E-A053EDCE734D}" dt="2024-11-28T13:20:23.820" v="103" actId="1076"/>
        <pc:sldMkLst>
          <pc:docMk/>
          <pc:sldMk cId="941884595" sldId="390"/>
        </pc:sldMkLst>
      </pc:sldChg>
    </pc:docChg>
  </pc:docChgLst>
  <pc:docChgLst>
    <pc:chgData name="Bram Heyns" userId="7a623cc0-5b6c-43c7-88a0-ff55db19c79e" providerId="ADAL" clId="{4C9F341A-56E9-4304-BB43-DB9150CF110B}"/>
    <pc:docChg chg="undo custSel addSld delSld modSld sldOrd addSection delSection modSection">
      <pc:chgData name="Bram Heyns" userId="7a623cc0-5b6c-43c7-88a0-ff55db19c79e" providerId="ADAL" clId="{4C9F341A-56E9-4304-BB43-DB9150CF110B}" dt="2024-09-16T14:45:22.630" v="5040" actId="404"/>
      <pc:docMkLst>
        <pc:docMk/>
      </pc:docMkLst>
      <pc:sldChg chg="modSp mod">
        <pc:chgData name="Bram Heyns" userId="7a623cc0-5b6c-43c7-88a0-ff55db19c79e" providerId="ADAL" clId="{4C9F341A-56E9-4304-BB43-DB9150CF110B}" dt="2024-07-23T13:12:23.407" v="1246" actId="20577"/>
        <pc:sldMkLst>
          <pc:docMk/>
          <pc:sldMk cId="3616312771" sldId="256"/>
        </pc:sldMkLst>
      </pc:sldChg>
      <pc:sldChg chg="addSp delSp modSp mod">
        <pc:chgData name="Bram Heyns" userId="7a623cc0-5b6c-43c7-88a0-ff55db19c79e" providerId="ADAL" clId="{4C9F341A-56E9-4304-BB43-DB9150CF110B}" dt="2024-09-09T07:02:06.187" v="4997" actId="1076"/>
        <pc:sldMkLst>
          <pc:docMk/>
          <pc:sldMk cId="276004885" sldId="257"/>
        </pc:sldMkLst>
      </pc:sldChg>
      <pc:sldChg chg="del">
        <pc:chgData name="Bram Heyns" userId="7a623cc0-5b6c-43c7-88a0-ff55db19c79e" providerId="ADAL" clId="{4C9F341A-56E9-4304-BB43-DB9150CF110B}" dt="2024-07-23T12:13:01.730" v="541" actId="47"/>
        <pc:sldMkLst>
          <pc:docMk/>
          <pc:sldMk cId="1689163299" sldId="258"/>
        </pc:sldMkLst>
      </pc:sldChg>
      <pc:sldChg chg="del">
        <pc:chgData name="Bram Heyns" userId="7a623cc0-5b6c-43c7-88a0-ff55db19c79e" providerId="ADAL" clId="{4C9F341A-56E9-4304-BB43-DB9150CF110B}" dt="2024-07-23T12:13:01.730" v="541" actId="47"/>
        <pc:sldMkLst>
          <pc:docMk/>
          <pc:sldMk cId="3317776675" sldId="259"/>
        </pc:sldMkLst>
      </pc:sldChg>
      <pc:sldChg chg="del">
        <pc:chgData name="Bram Heyns" userId="7a623cc0-5b6c-43c7-88a0-ff55db19c79e" providerId="ADAL" clId="{4C9F341A-56E9-4304-BB43-DB9150CF110B}" dt="2024-07-23T12:13:01.730" v="541" actId="47"/>
        <pc:sldMkLst>
          <pc:docMk/>
          <pc:sldMk cId="3787647688" sldId="260"/>
        </pc:sldMkLst>
      </pc:sldChg>
      <pc:sldChg chg="del">
        <pc:chgData name="Bram Heyns" userId="7a623cc0-5b6c-43c7-88a0-ff55db19c79e" providerId="ADAL" clId="{4C9F341A-56E9-4304-BB43-DB9150CF110B}" dt="2024-07-23T12:13:01.730" v="541" actId="47"/>
        <pc:sldMkLst>
          <pc:docMk/>
          <pc:sldMk cId="1307829333" sldId="261"/>
        </pc:sldMkLst>
      </pc:sldChg>
      <pc:sldChg chg="del">
        <pc:chgData name="Bram Heyns" userId="7a623cc0-5b6c-43c7-88a0-ff55db19c79e" providerId="ADAL" clId="{4C9F341A-56E9-4304-BB43-DB9150CF110B}" dt="2024-07-23T12:13:01.730" v="541" actId="47"/>
        <pc:sldMkLst>
          <pc:docMk/>
          <pc:sldMk cId="3867388527" sldId="262"/>
        </pc:sldMkLst>
      </pc:sldChg>
      <pc:sldChg chg="del">
        <pc:chgData name="Bram Heyns" userId="7a623cc0-5b6c-43c7-88a0-ff55db19c79e" providerId="ADAL" clId="{4C9F341A-56E9-4304-BB43-DB9150CF110B}" dt="2024-07-23T12:13:01.730" v="541" actId="47"/>
        <pc:sldMkLst>
          <pc:docMk/>
          <pc:sldMk cId="1388701437" sldId="263"/>
        </pc:sldMkLst>
      </pc:sldChg>
      <pc:sldChg chg="del">
        <pc:chgData name="Bram Heyns" userId="7a623cc0-5b6c-43c7-88a0-ff55db19c79e" providerId="ADAL" clId="{4C9F341A-56E9-4304-BB43-DB9150CF110B}" dt="2024-07-23T12:13:01.730" v="541" actId="47"/>
        <pc:sldMkLst>
          <pc:docMk/>
          <pc:sldMk cId="4284284052" sldId="264"/>
        </pc:sldMkLst>
      </pc:sldChg>
      <pc:sldChg chg="del">
        <pc:chgData name="Bram Heyns" userId="7a623cc0-5b6c-43c7-88a0-ff55db19c79e" providerId="ADAL" clId="{4C9F341A-56E9-4304-BB43-DB9150CF110B}" dt="2024-07-23T12:13:01.730" v="541" actId="47"/>
        <pc:sldMkLst>
          <pc:docMk/>
          <pc:sldMk cId="1781978728" sldId="265"/>
        </pc:sldMkLst>
      </pc:sldChg>
      <pc:sldChg chg="del">
        <pc:chgData name="Bram Heyns" userId="7a623cc0-5b6c-43c7-88a0-ff55db19c79e" providerId="ADAL" clId="{4C9F341A-56E9-4304-BB43-DB9150CF110B}" dt="2024-07-23T12:13:01.730" v="541" actId="47"/>
        <pc:sldMkLst>
          <pc:docMk/>
          <pc:sldMk cId="1444846290" sldId="266"/>
        </pc:sldMkLst>
      </pc:sldChg>
      <pc:sldChg chg="del">
        <pc:chgData name="Bram Heyns" userId="7a623cc0-5b6c-43c7-88a0-ff55db19c79e" providerId="ADAL" clId="{4C9F341A-56E9-4304-BB43-DB9150CF110B}" dt="2024-07-23T12:13:01.730" v="541" actId="47"/>
        <pc:sldMkLst>
          <pc:docMk/>
          <pc:sldMk cId="2476255192" sldId="267"/>
        </pc:sldMkLst>
      </pc:sldChg>
      <pc:sldChg chg="del">
        <pc:chgData name="Bram Heyns" userId="7a623cc0-5b6c-43c7-88a0-ff55db19c79e" providerId="ADAL" clId="{4C9F341A-56E9-4304-BB43-DB9150CF110B}" dt="2024-07-23T12:13:01.730" v="541" actId="47"/>
        <pc:sldMkLst>
          <pc:docMk/>
          <pc:sldMk cId="1418017200" sldId="268"/>
        </pc:sldMkLst>
      </pc:sldChg>
      <pc:sldChg chg="del">
        <pc:chgData name="Bram Heyns" userId="7a623cc0-5b6c-43c7-88a0-ff55db19c79e" providerId="ADAL" clId="{4C9F341A-56E9-4304-BB43-DB9150CF110B}" dt="2024-07-23T12:13:01.730" v="541" actId="47"/>
        <pc:sldMkLst>
          <pc:docMk/>
          <pc:sldMk cId="2140030491" sldId="269"/>
        </pc:sldMkLst>
      </pc:sldChg>
      <pc:sldChg chg="del">
        <pc:chgData name="Bram Heyns" userId="7a623cc0-5b6c-43c7-88a0-ff55db19c79e" providerId="ADAL" clId="{4C9F341A-56E9-4304-BB43-DB9150CF110B}" dt="2024-07-23T12:13:01.730" v="541" actId="47"/>
        <pc:sldMkLst>
          <pc:docMk/>
          <pc:sldMk cId="4175805643" sldId="270"/>
        </pc:sldMkLst>
      </pc:sldChg>
      <pc:sldChg chg="del">
        <pc:chgData name="Bram Heyns" userId="7a623cc0-5b6c-43c7-88a0-ff55db19c79e" providerId="ADAL" clId="{4C9F341A-56E9-4304-BB43-DB9150CF110B}" dt="2024-07-23T12:13:01.730" v="541" actId="47"/>
        <pc:sldMkLst>
          <pc:docMk/>
          <pc:sldMk cId="2258085311" sldId="271"/>
        </pc:sldMkLst>
      </pc:sldChg>
      <pc:sldChg chg="del">
        <pc:chgData name="Bram Heyns" userId="7a623cc0-5b6c-43c7-88a0-ff55db19c79e" providerId="ADAL" clId="{4C9F341A-56E9-4304-BB43-DB9150CF110B}" dt="2024-07-23T12:13:01.730" v="541" actId="47"/>
        <pc:sldMkLst>
          <pc:docMk/>
          <pc:sldMk cId="3543404890" sldId="272"/>
        </pc:sldMkLst>
      </pc:sldChg>
      <pc:sldChg chg="del">
        <pc:chgData name="Bram Heyns" userId="7a623cc0-5b6c-43c7-88a0-ff55db19c79e" providerId="ADAL" clId="{4C9F341A-56E9-4304-BB43-DB9150CF110B}" dt="2024-07-23T12:13:01.730" v="541" actId="47"/>
        <pc:sldMkLst>
          <pc:docMk/>
          <pc:sldMk cId="1740921288" sldId="273"/>
        </pc:sldMkLst>
      </pc:sldChg>
      <pc:sldChg chg="del">
        <pc:chgData name="Bram Heyns" userId="7a623cc0-5b6c-43c7-88a0-ff55db19c79e" providerId="ADAL" clId="{4C9F341A-56E9-4304-BB43-DB9150CF110B}" dt="2024-07-23T12:13:01.730" v="541" actId="47"/>
        <pc:sldMkLst>
          <pc:docMk/>
          <pc:sldMk cId="3357417941" sldId="274"/>
        </pc:sldMkLst>
      </pc:sldChg>
      <pc:sldChg chg="addSp delSp modSp mod">
        <pc:chgData name="Bram Heyns" userId="7a623cc0-5b6c-43c7-88a0-ff55db19c79e" providerId="ADAL" clId="{4C9F341A-56E9-4304-BB43-DB9150CF110B}" dt="2024-07-23T13:08:06.364" v="1196" actId="14100"/>
        <pc:sldMkLst>
          <pc:docMk/>
          <pc:sldMk cId="2748511644" sldId="275"/>
        </pc:sldMkLst>
      </pc:sldChg>
      <pc:sldChg chg="modSp add mod">
        <pc:chgData name="Bram Heyns" userId="7a623cc0-5b6c-43c7-88a0-ff55db19c79e" providerId="ADAL" clId="{4C9F341A-56E9-4304-BB43-DB9150CF110B}" dt="2024-07-23T12:26:28.316" v="615" actId="20577"/>
        <pc:sldMkLst>
          <pc:docMk/>
          <pc:sldMk cId="2429371026" sldId="276"/>
        </pc:sldMkLst>
      </pc:sldChg>
      <pc:sldChg chg="new del">
        <pc:chgData name="Bram Heyns" userId="7a623cc0-5b6c-43c7-88a0-ff55db19c79e" providerId="ADAL" clId="{4C9F341A-56E9-4304-BB43-DB9150CF110B}" dt="2024-07-23T11:37:53.432" v="23" actId="680"/>
        <pc:sldMkLst>
          <pc:docMk/>
          <pc:sldMk cId="410898376" sldId="277"/>
        </pc:sldMkLst>
      </pc:sldChg>
      <pc:sldChg chg="addSp delSp modSp new mod setBg">
        <pc:chgData name="Bram Heyns" userId="7a623cc0-5b6c-43c7-88a0-ff55db19c79e" providerId="ADAL" clId="{4C9F341A-56E9-4304-BB43-DB9150CF110B}" dt="2024-07-23T11:38:29.552" v="40" actId="26606"/>
        <pc:sldMkLst>
          <pc:docMk/>
          <pc:sldMk cId="1303642030" sldId="277"/>
        </pc:sldMkLst>
      </pc:sldChg>
      <pc:sldChg chg="new del">
        <pc:chgData name="Bram Heyns" userId="7a623cc0-5b6c-43c7-88a0-ff55db19c79e" providerId="ADAL" clId="{4C9F341A-56E9-4304-BB43-DB9150CF110B}" dt="2024-07-23T11:38:00.788" v="25" actId="680"/>
        <pc:sldMkLst>
          <pc:docMk/>
          <pc:sldMk cId="1460128772" sldId="277"/>
        </pc:sldMkLst>
      </pc:sldChg>
      <pc:sldChg chg="addSp delSp modSp new mod">
        <pc:chgData name="Bram Heyns" userId="7a623cc0-5b6c-43c7-88a0-ff55db19c79e" providerId="ADAL" clId="{4C9F341A-56E9-4304-BB43-DB9150CF110B}" dt="2024-07-23T11:49:38.161" v="130" actId="1076"/>
        <pc:sldMkLst>
          <pc:docMk/>
          <pc:sldMk cId="1606013886" sldId="278"/>
        </pc:sldMkLst>
      </pc:sldChg>
      <pc:sldChg chg="addSp delSp modSp new mod modNotesTx">
        <pc:chgData name="Bram Heyns" userId="7a623cc0-5b6c-43c7-88a0-ff55db19c79e" providerId="ADAL" clId="{4C9F341A-56E9-4304-BB43-DB9150CF110B}" dt="2024-07-23T12:06:47.113" v="357" actId="1076"/>
        <pc:sldMkLst>
          <pc:docMk/>
          <pc:sldMk cId="1278132339" sldId="279"/>
        </pc:sldMkLst>
      </pc:sldChg>
      <pc:sldChg chg="addSp modSp new ord">
        <pc:chgData name="Bram Heyns" userId="7a623cc0-5b6c-43c7-88a0-ff55db19c79e" providerId="ADAL" clId="{4C9F341A-56E9-4304-BB43-DB9150CF110B}" dt="2024-07-23T18:50:32.591" v="3365"/>
        <pc:sldMkLst>
          <pc:docMk/>
          <pc:sldMk cId="1076684646" sldId="280"/>
        </pc:sldMkLst>
      </pc:sldChg>
      <pc:sldChg chg="addSp modSp new mod ord">
        <pc:chgData name="Bram Heyns" userId="7a623cc0-5b6c-43c7-88a0-ff55db19c79e" providerId="ADAL" clId="{4C9F341A-56E9-4304-BB43-DB9150CF110B}" dt="2024-07-23T12:31:45.642" v="735" actId="1076"/>
        <pc:sldMkLst>
          <pc:docMk/>
          <pc:sldMk cId="275758733" sldId="281"/>
        </pc:sldMkLst>
      </pc:sldChg>
      <pc:sldChg chg="addSp delSp modSp new mod">
        <pc:chgData name="Bram Heyns" userId="7a623cc0-5b6c-43c7-88a0-ff55db19c79e" providerId="ADAL" clId="{4C9F341A-56E9-4304-BB43-DB9150CF110B}" dt="2024-08-23T08:19:06.923" v="3968" actId="1076"/>
        <pc:sldMkLst>
          <pc:docMk/>
          <pc:sldMk cId="3187065197" sldId="282"/>
        </pc:sldMkLst>
      </pc:sldChg>
      <pc:sldChg chg="addSp modSp new mod">
        <pc:chgData name="Bram Heyns" userId="7a623cc0-5b6c-43c7-88a0-ff55db19c79e" providerId="ADAL" clId="{4C9F341A-56E9-4304-BB43-DB9150CF110B}" dt="2024-07-23T12:08:03.617" v="368"/>
        <pc:sldMkLst>
          <pc:docMk/>
          <pc:sldMk cId="2776785891" sldId="283"/>
        </pc:sldMkLst>
      </pc:sldChg>
      <pc:sldChg chg="addSp modSp new mod">
        <pc:chgData name="Bram Heyns" userId="7a623cc0-5b6c-43c7-88a0-ff55db19c79e" providerId="ADAL" clId="{4C9F341A-56E9-4304-BB43-DB9150CF110B}" dt="2024-07-23T12:08:00.416" v="367"/>
        <pc:sldMkLst>
          <pc:docMk/>
          <pc:sldMk cId="3782351242" sldId="284"/>
        </pc:sldMkLst>
      </pc:sldChg>
      <pc:sldChg chg="addSp modSp new mod">
        <pc:chgData name="Bram Heyns" userId="7a623cc0-5b6c-43c7-88a0-ff55db19c79e" providerId="ADAL" clId="{4C9F341A-56E9-4304-BB43-DB9150CF110B}" dt="2024-07-23T12:31:54.545" v="736"/>
        <pc:sldMkLst>
          <pc:docMk/>
          <pc:sldMk cId="3160272529" sldId="285"/>
        </pc:sldMkLst>
      </pc:sldChg>
      <pc:sldChg chg="addSp modSp new mod">
        <pc:chgData name="Bram Heyns" userId="7a623cc0-5b6c-43c7-88a0-ff55db19c79e" providerId="ADAL" clId="{4C9F341A-56E9-4304-BB43-DB9150CF110B}" dt="2024-07-23T12:31:57.347" v="737"/>
        <pc:sldMkLst>
          <pc:docMk/>
          <pc:sldMk cId="3460528795" sldId="286"/>
        </pc:sldMkLst>
      </pc:sldChg>
      <pc:sldChg chg="addSp modSp new mod">
        <pc:chgData name="Bram Heyns" userId="7a623cc0-5b6c-43c7-88a0-ff55db19c79e" providerId="ADAL" clId="{4C9F341A-56E9-4304-BB43-DB9150CF110B}" dt="2024-07-23T12:32:00.882" v="738"/>
        <pc:sldMkLst>
          <pc:docMk/>
          <pc:sldMk cId="3044114406" sldId="287"/>
        </pc:sldMkLst>
      </pc:sldChg>
      <pc:sldChg chg="addSp modSp new mod">
        <pc:chgData name="Bram Heyns" userId="7a623cc0-5b6c-43c7-88a0-ff55db19c79e" providerId="ADAL" clId="{4C9F341A-56E9-4304-BB43-DB9150CF110B}" dt="2024-07-23T12:32:03.865" v="739"/>
        <pc:sldMkLst>
          <pc:docMk/>
          <pc:sldMk cId="358120815" sldId="288"/>
        </pc:sldMkLst>
      </pc:sldChg>
      <pc:sldChg chg="addSp modSp new mod">
        <pc:chgData name="Bram Heyns" userId="7a623cc0-5b6c-43c7-88a0-ff55db19c79e" providerId="ADAL" clId="{4C9F341A-56E9-4304-BB43-DB9150CF110B}" dt="2024-07-23T12:32:07.347" v="740"/>
        <pc:sldMkLst>
          <pc:docMk/>
          <pc:sldMk cId="3988626810" sldId="289"/>
        </pc:sldMkLst>
      </pc:sldChg>
      <pc:sldChg chg="addSp modSp new mod">
        <pc:chgData name="Bram Heyns" userId="7a623cc0-5b6c-43c7-88a0-ff55db19c79e" providerId="ADAL" clId="{4C9F341A-56E9-4304-BB43-DB9150CF110B}" dt="2024-07-23T17:31:20.075" v="2393" actId="20577"/>
        <pc:sldMkLst>
          <pc:docMk/>
          <pc:sldMk cId="3227733007" sldId="290"/>
        </pc:sldMkLst>
      </pc:sldChg>
      <pc:sldChg chg="addSp modSp new mod">
        <pc:chgData name="Bram Heyns" userId="7a623cc0-5b6c-43c7-88a0-ff55db19c79e" providerId="ADAL" clId="{4C9F341A-56E9-4304-BB43-DB9150CF110B}" dt="2024-07-23T12:20:29.994" v="590" actId="1076"/>
        <pc:sldMkLst>
          <pc:docMk/>
          <pc:sldMk cId="1232479562" sldId="291"/>
        </pc:sldMkLst>
      </pc:sldChg>
      <pc:sldChg chg="addSp modSp add mod">
        <pc:chgData name="Bram Heyns" userId="7a623cc0-5b6c-43c7-88a0-ff55db19c79e" providerId="ADAL" clId="{4C9F341A-56E9-4304-BB43-DB9150CF110B}" dt="2024-07-23T12:22:22.493" v="593" actId="14100"/>
        <pc:sldMkLst>
          <pc:docMk/>
          <pc:sldMk cId="3743490353" sldId="323"/>
        </pc:sldMkLst>
      </pc:sldChg>
      <pc:sldChg chg="addSp modSp new mod modAnim">
        <pc:chgData name="Bram Heyns" userId="7a623cc0-5b6c-43c7-88a0-ff55db19c79e" providerId="ADAL" clId="{4C9F341A-56E9-4304-BB43-DB9150CF110B}" dt="2024-07-23T12:28:42.722" v="677" actId="1076"/>
        <pc:sldMkLst>
          <pc:docMk/>
          <pc:sldMk cId="2733651642" sldId="324"/>
        </pc:sldMkLst>
      </pc:sldChg>
      <pc:sldChg chg="addSp modSp add">
        <pc:chgData name="Bram Heyns" userId="7a623cc0-5b6c-43c7-88a0-ff55db19c79e" providerId="ADAL" clId="{4C9F341A-56E9-4304-BB43-DB9150CF110B}" dt="2024-07-23T12:35:09.566" v="773"/>
        <pc:sldMkLst>
          <pc:docMk/>
          <pc:sldMk cId="658827594" sldId="325"/>
        </pc:sldMkLst>
      </pc:sldChg>
      <pc:sldChg chg="addSp modSp new del mod">
        <pc:chgData name="Bram Heyns" userId="7a623cc0-5b6c-43c7-88a0-ff55db19c79e" providerId="ADAL" clId="{4C9F341A-56E9-4304-BB43-DB9150CF110B}" dt="2024-07-23T12:34:46.758" v="771" actId="2696"/>
        <pc:sldMkLst>
          <pc:docMk/>
          <pc:sldMk cId="1519401642" sldId="325"/>
        </pc:sldMkLst>
      </pc:sldChg>
      <pc:sldChg chg="addSp modSp new mod">
        <pc:chgData name="Bram Heyns" userId="7a623cc0-5b6c-43c7-88a0-ff55db19c79e" providerId="ADAL" clId="{4C9F341A-56E9-4304-BB43-DB9150CF110B}" dt="2024-07-23T12:41:25.723" v="946" actId="1076"/>
        <pc:sldMkLst>
          <pc:docMk/>
          <pc:sldMk cId="3557203427" sldId="326"/>
        </pc:sldMkLst>
      </pc:sldChg>
      <pc:sldChg chg="addSp modSp new mod">
        <pc:chgData name="Bram Heyns" userId="7a623cc0-5b6c-43c7-88a0-ff55db19c79e" providerId="ADAL" clId="{4C9F341A-56E9-4304-BB43-DB9150CF110B}" dt="2024-07-23T12:42:07.324" v="973" actId="20577"/>
        <pc:sldMkLst>
          <pc:docMk/>
          <pc:sldMk cId="2603448865" sldId="327"/>
        </pc:sldMkLst>
      </pc:sldChg>
      <pc:sldChg chg="addSp modSp new mod">
        <pc:chgData name="Bram Heyns" userId="7a623cc0-5b6c-43c7-88a0-ff55db19c79e" providerId="ADAL" clId="{4C9F341A-56E9-4304-BB43-DB9150CF110B}" dt="2024-07-23T12:39:25.755" v="895" actId="14100"/>
        <pc:sldMkLst>
          <pc:docMk/>
          <pc:sldMk cId="3470549112" sldId="328"/>
        </pc:sldMkLst>
      </pc:sldChg>
      <pc:sldChg chg="addSp modSp new mod modNotesTx">
        <pc:chgData name="Bram Heyns" userId="7a623cc0-5b6c-43c7-88a0-ff55db19c79e" providerId="ADAL" clId="{4C9F341A-56E9-4304-BB43-DB9150CF110B}" dt="2024-07-23T12:40:54.729" v="943"/>
        <pc:sldMkLst>
          <pc:docMk/>
          <pc:sldMk cId="2986603390" sldId="329"/>
        </pc:sldMkLst>
      </pc:sldChg>
      <pc:sldChg chg="addSp modSp new mod ord modAnim">
        <pc:chgData name="Bram Heyns" userId="7a623cc0-5b6c-43c7-88a0-ff55db19c79e" providerId="ADAL" clId="{4C9F341A-56E9-4304-BB43-DB9150CF110B}" dt="2024-07-23T12:45:04.905" v="1061"/>
        <pc:sldMkLst>
          <pc:docMk/>
          <pc:sldMk cId="3914203649" sldId="330"/>
        </pc:sldMkLst>
      </pc:sldChg>
      <pc:sldChg chg="addSp delSp modSp add mod ord">
        <pc:chgData name="Bram Heyns" userId="7a623cc0-5b6c-43c7-88a0-ff55db19c79e" providerId="ADAL" clId="{4C9F341A-56E9-4304-BB43-DB9150CF110B}" dt="2024-07-23T17:32:38.155" v="2402" actId="20577"/>
        <pc:sldMkLst>
          <pc:docMk/>
          <pc:sldMk cId="3016845750" sldId="331"/>
        </pc:sldMkLst>
      </pc:sldChg>
      <pc:sldChg chg="addSp delSp modSp new mod">
        <pc:chgData name="Bram Heyns" userId="7a623cc0-5b6c-43c7-88a0-ff55db19c79e" providerId="ADAL" clId="{4C9F341A-56E9-4304-BB43-DB9150CF110B}" dt="2024-07-23T19:05:00.469" v="3558" actId="1036"/>
        <pc:sldMkLst>
          <pc:docMk/>
          <pc:sldMk cId="502468235" sldId="332"/>
        </pc:sldMkLst>
      </pc:sldChg>
      <pc:sldChg chg="addSp modSp new mod">
        <pc:chgData name="Bram Heyns" userId="7a623cc0-5b6c-43c7-88a0-ff55db19c79e" providerId="ADAL" clId="{4C9F341A-56E9-4304-BB43-DB9150CF110B}" dt="2024-07-23T12:58:48.359" v="1150"/>
        <pc:sldMkLst>
          <pc:docMk/>
          <pc:sldMk cId="3499961081" sldId="333"/>
        </pc:sldMkLst>
      </pc:sldChg>
      <pc:sldChg chg="addSp modSp new mod">
        <pc:chgData name="Bram Heyns" userId="7a623cc0-5b6c-43c7-88a0-ff55db19c79e" providerId="ADAL" clId="{4C9F341A-56E9-4304-BB43-DB9150CF110B}" dt="2024-07-23T17:30:32.515" v="2377" actId="1076"/>
        <pc:sldMkLst>
          <pc:docMk/>
          <pc:sldMk cId="141388469" sldId="334"/>
        </pc:sldMkLst>
      </pc:sldChg>
      <pc:sldChg chg="addSp modSp new mod">
        <pc:chgData name="Bram Heyns" userId="7a623cc0-5b6c-43c7-88a0-ff55db19c79e" providerId="ADAL" clId="{4C9F341A-56E9-4304-BB43-DB9150CF110B}" dt="2024-07-23T13:10:13.040" v="1208" actId="1582"/>
        <pc:sldMkLst>
          <pc:docMk/>
          <pc:sldMk cId="1762899248" sldId="335"/>
        </pc:sldMkLst>
      </pc:sldChg>
      <pc:sldChg chg="modSp add mod">
        <pc:chgData name="Bram Heyns" userId="7a623cc0-5b6c-43c7-88a0-ff55db19c79e" providerId="ADAL" clId="{4C9F341A-56E9-4304-BB43-DB9150CF110B}" dt="2024-07-23T13:10:37.063" v="1210" actId="1076"/>
        <pc:sldMkLst>
          <pc:docMk/>
          <pc:sldMk cId="3897680871" sldId="336"/>
        </pc:sldMkLst>
      </pc:sldChg>
      <pc:sldChg chg="modSp add mod">
        <pc:chgData name="Bram Heyns" userId="7a623cc0-5b6c-43c7-88a0-ff55db19c79e" providerId="ADAL" clId="{4C9F341A-56E9-4304-BB43-DB9150CF110B}" dt="2024-07-23T13:11:00.358" v="1213" actId="1076"/>
        <pc:sldMkLst>
          <pc:docMk/>
          <pc:sldMk cId="2584353199" sldId="337"/>
        </pc:sldMkLst>
      </pc:sldChg>
      <pc:sldChg chg="modSp add mod">
        <pc:chgData name="Bram Heyns" userId="7a623cc0-5b6c-43c7-88a0-ff55db19c79e" providerId="ADAL" clId="{4C9F341A-56E9-4304-BB43-DB9150CF110B}" dt="2024-07-23T13:11:16.166" v="1215" actId="1076"/>
        <pc:sldMkLst>
          <pc:docMk/>
          <pc:sldMk cId="452523862" sldId="338"/>
        </pc:sldMkLst>
      </pc:sldChg>
      <pc:sldChg chg="modSp add mod">
        <pc:chgData name="Bram Heyns" userId="7a623cc0-5b6c-43c7-88a0-ff55db19c79e" providerId="ADAL" clId="{4C9F341A-56E9-4304-BB43-DB9150CF110B}" dt="2024-07-23T13:11:28.974" v="1217" actId="1076"/>
        <pc:sldMkLst>
          <pc:docMk/>
          <pc:sldMk cId="815045140" sldId="339"/>
        </pc:sldMkLst>
      </pc:sldChg>
      <pc:sldChg chg="modSp add mod">
        <pc:chgData name="Bram Heyns" userId="7a623cc0-5b6c-43c7-88a0-ff55db19c79e" providerId="ADAL" clId="{4C9F341A-56E9-4304-BB43-DB9150CF110B}" dt="2024-07-23T13:11:39.302" v="1219" actId="1076"/>
        <pc:sldMkLst>
          <pc:docMk/>
          <pc:sldMk cId="655864149" sldId="340"/>
        </pc:sldMkLst>
      </pc:sldChg>
      <pc:sldChg chg="modSp add mod">
        <pc:chgData name="Bram Heyns" userId="7a623cc0-5b6c-43c7-88a0-ff55db19c79e" providerId="ADAL" clId="{4C9F341A-56E9-4304-BB43-DB9150CF110B}" dt="2024-07-23T13:11:56.508" v="1222" actId="1076"/>
        <pc:sldMkLst>
          <pc:docMk/>
          <pc:sldMk cId="982730671" sldId="341"/>
        </pc:sldMkLst>
      </pc:sldChg>
      <pc:sldChg chg="addSp modSp new mod modNotesTx">
        <pc:chgData name="Bram Heyns" userId="7a623cc0-5b6c-43c7-88a0-ff55db19c79e" providerId="ADAL" clId="{4C9F341A-56E9-4304-BB43-DB9150CF110B}" dt="2024-07-23T17:00:12.922" v="1637" actId="20577"/>
        <pc:sldMkLst>
          <pc:docMk/>
          <pc:sldMk cId="2249220468" sldId="342"/>
        </pc:sldMkLst>
      </pc:sldChg>
      <pc:sldChg chg="addSp modSp new">
        <pc:chgData name="Bram Heyns" userId="7a623cc0-5b6c-43c7-88a0-ff55db19c79e" providerId="ADAL" clId="{4C9F341A-56E9-4304-BB43-DB9150CF110B}" dt="2024-07-23T16:40:00.983" v="1294" actId="1076"/>
        <pc:sldMkLst>
          <pc:docMk/>
          <pc:sldMk cId="2537657716" sldId="343"/>
        </pc:sldMkLst>
      </pc:sldChg>
      <pc:sldChg chg="addSp modSp new mod">
        <pc:chgData name="Bram Heyns" userId="7a623cc0-5b6c-43c7-88a0-ff55db19c79e" providerId="ADAL" clId="{4C9F341A-56E9-4304-BB43-DB9150CF110B}" dt="2024-07-23T16:42:11.666" v="1366" actId="404"/>
        <pc:sldMkLst>
          <pc:docMk/>
          <pc:sldMk cId="4165847042" sldId="344"/>
        </pc:sldMkLst>
      </pc:sldChg>
      <pc:sldChg chg="addSp delSp modSp new mod">
        <pc:chgData name="Bram Heyns" userId="7a623cc0-5b6c-43c7-88a0-ff55db19c79e" providerId="ADAL" clId="{4C9F341A-56E9-4304-BB43-DB9150CF110B}" dt="2024-07-23T16:50:29.880" v="1389" actId="478"/>
        <pc:sldMkLst>
          <pc:docMk/>
          <pc:sldMk cId="3610334757" sldId="345"/>
        </pc:sldMkLst>
      </pc:sldChg>
      <pc:sldChg chg="addSp modSp new mod">
        <pc:chgData name="Bram Heyns" userId="7a623cc0-5b6c-43c7-88a0-ff55db19c79e" providerId="ADAL" clId="{4C9F341A-56E9-4304-BB43-DB9150CF110B}" dt="2024-07-23T16:52:55.440" v="1449" actId="1076"/>
        <pc:sldMkLst>
          <pc:docMk/>
          <pc:sldMk cId="3684787643" sldId="346"/>
        </pc:sldMkLst>
      </pc:sldChg>
      <pc:sldChg chg="addSp modSp new mod">
        <pc:chgData name="Bram Heyns" userId="7a623cc0-5b6c-43c7-88a0-ff55db19c79e" providerId="ADAL" clId="{4C9F341A-56E9-4304-BB43-DB9150CF110B}" dt="2024-07-23T16:54:15.265" v="1495" actId="1076"/>
        <pc:sldMkLst>
          <pc:docMk/>
          <pc:sldMk cId="825156954" sldId="347"/>
        </pc:sldMkLst>
      </pc:sldChg>
      <pc:sldChg chg="addSp modSp new mod">
        <pc:chgData name="Bram Heyns" userId="7a623cc0-5b6c-43c7-88a0-ff55db19c79e" providerId="ADAL" clId="{4C9F341A-56E9-4304-BB43-DB9150CF110B}" dt="2024-07-23T16:59:29.552" v="1615" actId="1076"/>
        <pc:sldMkLst>
          <pc:docMk/>
          <pc:sldMk cId="3947946448" sldId="348"/>
        </pc:sldMkLst>
      </pc:sldChg>
      <pc:sldChg chg="addSp delSp modSp new mod">
        <pc:chgData name="Bram Heyns" userId="7a623cc0-5b6c-43c7-88a0-ff55db19c79e" providerId="ADAL" clId="{4C9F341A-56E9-4304-BB43-DB9150CF110B}" dt="2024-07-23T17:01:39.465" v="1652" actId="1076"/>
        <pc:sldMkLst>
          <pc:docMk/>
          <pc:sldMk cId="1770013441" sldId="349"/>
        </pc:sldMkLst>
      </pc:sldChg>
      <pc:sldChg chg="addSp delSp modSp new mod">
        <pc:chgData name="Bram Heyns" userId="7a623cc0-5b6c-43c7-88a0-ff55db19c79e" providerId="ADAL" clId="{4C9F341A-56E9-4304-BB43-DB9150CF110B}" dt="2024-07-23T17:06:14.714" v="1746" actId="20577"/>
        <pc:sldMkLst>
          <pc:docMk/>
          <pc:sldMk cId="1449556766" sldId="350"/>
        </pc:sldMkLst>
      </pc:sldChg>
      <pc:sldChg chg="addSp modSp new mod">
        <pc:chgData name="Bram Heyns" userId="7a623cc0-5b6c-43c7-88a0-ff55db19c79e" providerId="ADAL" clId="{4C9F341A-56E9-4304-BB43-DB9150CF110B}" dt="2024-07-23T17:07:16.553" v="1790" actId="14100"/>
        <pc:sldMkLst>
          <pc:docMk/>
          <pc:sldMk cId="1446959923" sldId="351"/>
        </pc:sldMkLst>
      </pc:sldChg>
      <pc:sldChg chg="addSp modSp new mod">
        <pc:chgData name="Bram Heyns" userId="7a623cc0-5b6c-43c7-88a0-ff55db19c79e" providerId="ADAL" clId="{4C9F341A-56E9-4304-BB43-DB9150CF110B}" dt="2024-07-23T17:20:55.132" v="2130" actId="20577"/>
        <pc:sldMkLst>
          <pc:docMk/>
          <pc:sldMk cId="715575671" sldId="352"/>
        </pc:sldMkLst>
      </pc:sldChg>
      <pc:sldChg chg="addSp delSp modSp new mod">
        <pc:chgData name="Bram Heyns" userId="7a623cc0-5b6c-43c7-88a0-ff55db19c79e" providerId="ADAL" clId="{4C9F341A-56E9-4304-BB43-DB9150CF110B}" dt="2024-07-23T17:21:06.923" v="2132"/>
        <pc:sldMkLst>
          <pc:docMk/>
          <pc:sldMk cId="3319716018" sldId="353"/>
        </pc:sldMkLst>
      </pc:sldChg>
      <pc:sldChg chg="addSp delSp modSp new mod">
        <pc:chgData name="Bram Heyns" userId="7a623cc0-5b6c-43c7-88a0-ff55db19c79e" providerId="ADAL" clId="{4C9F341A-56E9-4304-BB43-DB9150CF110B}" dt="2024-07-23T17:21:11.571" v="2133"/>
        <pc:sldMkLst>
          <pc:docMk/>
          <pc:sldMk cId="2225369961" sldId="354"/>
        </pc:sldMkLst>
      </pc:sldChg>
      <pc:sldChg chg="addSp modSp new mod">
        <pc:chgData name="Bram Heyns" userId="7a623cc0-5b6c-43c7-88a0-ff55db19c79e" providerId="ADAL" clId="{4C9F341A-56E9-4304-BB43-DB9150CF110B}" dt="2024-09-08T12:41:26.726" v="4357" actId="113"/>
        <pc:sldMkLst>
          <pc:docMk/>
          <pc:sldMk cId="401129132" sldId="355"/>
        </pc:sldMkLst>
      </pc:sldChg>
      <pc:sldChg chg="modSp add mod">
        <pc:chgData name="Bram Heyns" userId="7a623cc0-5b6c-43c7-88a0-ff55db19c79e" providerId="ADAL" clId="{4C9F341A-56E9-4304-BB43-DB9150CF110B}" dt="2024-09-08T12:29:36.583" v="4056" actId="20577"/>
        <pc:sldMkLst>
          <pc:docMk/>
          <pc:sldMk cId="2168036630" sldId="356"/>
        </pc:sldMkLst>
      </pc:sldChg>
      <pc:sldChg chg="addSp delSp modSp new del mod">
        <pc:chgData name="Bram Heyns" userId="7a623cc0-5b6c-43c7-88a0-ff55db19c79e" providerId="ADAL" clId="{4C9F341A-56E9-4304-BB43-DB9150CF110B}" dt="2024-09-08T12:28:29.083" v="3983" actId="2696"/>
        <pc:sldMkLst>
          <pc:docMk/>
          <pc:sldMk cId="3037350868" sldId="356"/>
        </pc:sldMkLst>
      </pc:sldChg>
      <pc:sldChg chg="addSp delSp modSp add mod">
        <pc:chgData name="Bram Heyns" userId="7a623cc0-5b6c-43c7-88a0-ff55db19c79e" providerId="ADAL" clId="{4C9F341A-56E9-4304-BB43-DB9150CF110B}" dt="2024-07-24T07:31:45.292" v="3565" actId="20577"/>
        <pc:sldMkLst>
          <pc:docMk/>
          <pc:sldMk cId="4135802480" sldId="357"/>
        </pc:sldMkLst>
      </pc:sldChg>
      <pc:sldChg chg="addSp delSp modSp add mod">
        <pc:chgData name="Bram Heyns" userId="7a623cc0-5b6c-43c7-88a0-ff55db19c79e" providerId="ADAL" clId="{4C9F341A-56E9-4304-BB43-DB9150CF110B}" dt="2024-09-08T12:46:48.714" v="4434" actId="1076"/>
        <pc:sldMkLst>
          <pc:docMk/>
          <pc:sldMk cId="1360528894" sldId="358"/>
        </pc:sldMkLst>
      </pc:sldChg>
      <pc:sldChg chg="addSp modSp new del mod">
        <pc:chgData name="Bram Heyns" userId="7a623cc0-5b6c-43c7-88a0-ff55db19c79e" providerId="ADAL" clId="{4C9F341A-56E9-4304-BB43-DB9150CF110B}" dt="2024-07-23T18:38:35.601" v="3178" actId="47"/>
        <pc:sldMkLst>
          <pc:docMk/>
          <pc:sldMk cId="3308569003" sldId="359"/>
        </pc:sldMkLst>
      </pc:sldChg>
      <pc:sldChg chg="addSp delSp modSp new mod">
        <pc:chgData name="Bram Heyns" userId="7a623cc0-5b6c-43c7-88a0-ff55db19c79e" providerId="ADAL" clId="{4C9F341A-56E9-4304-BB43-DB9150CF110B}" dt="2024-09-16T14:44:44.560" v="5023" actId="1036"/>
        <pc:sldMkLst>
          <pc:docMk/>
          <pc:sldMk cId="3339679345" sldId="360"/>
        </pc:sldMkLst>
      </pc:sldChg>
      <pc:sldChg chg="addSp delSp modSp add mod">
        <pc:chgData name="Bram Heyns" userId="7a623cc0-5b6c-43c7-88a0-ff55db19c79e" providerId="ADAL" clId="{4C9F341A-56E9-4304-BB43-DB9150CF110B}" dt="2024-09-08T12:42:44.584" v="4386" actId="13926"/>
        <pc:sldMkLst>
          <pc:docMk/>
          <pc:sldMk cId="1434239722" sldId="361"/>
        </pc:sldMkLst>
      </pc:sldChg>
      <pc:sldChg chg="addSp modSp new mod">
        <pc:chgData name="Bram Heyns" userId="7a623cc0-5b6c-43c7-88a0-ff55db19c79e" providerId="ADAL" clId="{4C9F341A-56E9-4304-BB43-DB9150CF110B}" dt="2024-09-08T12:32:15.624" v="4162"/>
        <pc:sldMkLst>
          <pc:docMk/>
          <pc:sldMk cId="2607971927" sldId="362"/>
        </pc:sldMkLst>
      </pc:sldChg>
      <pc:sldChg chg="addSp delSp modSp new mod">
        <pc:chgData name="Bram Heyns" userId="7a623cc0-5b6c-43c7-88a0-ff55db19c79e" providerId="ADAL" clId="{4C9F341A-56E9-4304-BB43-DB9150CF110B}" dt="2024-09-08T12:51:36.934" v="4491" actId="403"/>
        <pc:sldMkLst>
          <pc:docMk/>
          <pc:sldMk cId="3970039284" sldId="363"/>
        </pc:sldMkLst>
      </pc:sldChg>
      <pc:sldChg chg="addSp modSp new mod">
        <pc:chgData name="Bram Heyns" userId="7a623cc0-5b6c-43c7-88a0-ff55db19c79e" providerId="ADAL" clId="{4C9F341A-56E9-4304-BB43-DB9150CF110B}" dt="2024-09-16T14:45:22.630" v="5040" actId="404"/>
        <pc:sldMkLst>
          <pc:docMk/>
          <pc:sldMk cId="114473241" sldId="364"/>
        </pc:sldMkLst>
      </pc:sldChg>
      <pc:sldChg chg="addSp new">
        <pc:chgData name="Bram Heyns" userId="7a623cc0-5b6c-43c7-88a0-ff55db19c79e" providerId="ADAL" clId="{4C9F341A-56E9-4304-BB43-DB9150CF110B}" dt="2024-07-23T18:26:05.142" v="3031"/>
        <pc:sldMkLst>
          <pc:docMk/>
          <pc:sldMk cId="2412160052" sldId="365"/>
        </pc:sldMkLst>
      </pc:sldChg>
      <pc:sldChg chg="addSp modSp new mod modNotesTx">
        <pc:chgData name="Bram Heyns" userId="7a623cc0-5b6c-43c7-88a0-ff55db19c79e" providerId="ADAL" clId="{4C9F341A-56E9-4304-BB43-DB9150CF110B}" dt="2024-09-08T12:51:28.493" v="4488" actId="403"/>
        <pc:sldMkLst>
          <pc:docMk/>
          <pc:sldMk cId="811850725" sldId="366"/>
        </pc:sldMkLst>
      </pc:sldChg>
      <pc:sldChg chg="addSp delSp modSp new mod">
        <pc:chgData name="Bram Heyns" userId="7a623cc0-5b6c-43c7-88a0-ff55db19c79e" providerId="ADAL" clId="{4C9F341A-56E9-4304-BB43-DB9150CF110B}" dt="2024-07-23T18:41:58.458" v="3214" actId="478"/>
        <pc:sldMkLst>
          <pc:docMk/>
          <pc:sldMk cId="2289363497" sldId="367"/>
        </pc:sldMkLst>
      </pc:sldChg>
      <pc:sldChg chg="addSp delSp modSp new mod">
        <pc:chgData name="Bram Heyns" userId="7a623cc0-5b6c-43c7-88a0-ff55db19c79e" providerId="ADAL" clId="{4C9F341A-56E9-4304-BB43-DB9150CF110B}" dt="2024-07-23T18:46:44.868" v="3345" actId="404"/>
        <pc:sldMkLst>
          <pc:docMk/>
          <pc:sldMk cId="2963840498" sldId="368"/>
        </pc:sldMkLst>
      </pc:sldChg>
      <pc:sldChg chg="addSp modSp new mod">
        <pc:chgData name="Bram Heyns" userId="7a623cc0-5b6c-43c7-88a0-ff55db19c79e" providerId="ADAL" clId="{4C9F341A-56E9-4304-BB43-DB9150CF110B}" dt="2024-07-23T19:03:43.796" v="3539" actId="1076"/>
        <pc:sldMkLst>
          <pc:docMk/>
          <pc:sldMk cId="746938498" sldId="369"/>
        </pc:sldMkLst>
      </pc:sldChg>
      <pc:sldChg chg="addSp delSp modSp new add del mod">
        <pc:chgData name="Bram Heyns" userId="7a623cc0-5b6c-43c7-88a0-ff55db19c79e" providerId="ADAL" clId="{4C9F341A-56E9-4304-BB43-DB9150CF110B}" dt="2024-07-23T18:50:18.734" v="3363" actId="27022"/>
        <pc:sldMkLst>
          <pc:docMk/>
          <pc:sldMk cId="3511176721" sldId="369"/>
        </pc:sldMkLst>
      </pc:sldChg>
      <pc:sldChg chg="addSp modSp new mod ord">
        <pc:chgData name="Bram Heyns" userId="7a623cc0-5b6c-43c7-88a0-ff55db19c79e" providerId="ADAL" clId="{4C9F341A-56E9-4304-BB43-DB9150CF110B}" dt="2024-07-24T08:13:36.253" v="3880" actId="1076"/>
        <pc:sldMkLst>
          <pc:docMk/>
          <pc:sldMk cId="174489024" sldId="370"/>
        </pc:sldMkLst>
      </pc:sldChg>
      <pc:sldChg chg="addSp modSp new mod">
        <pc:chgData name="Bram Heyns" userId="7a623cc0-5b6c-43c7-88a0-ff55db19c79e" providerId="ADAL" clId="{4C9F341A-56E9-4304-BB43-DB9150CF110B}" dt="2024-07-24T07:35:31.439" v="3634" actId="1076"/>
        <pc:sldMkLst>
          <pc:docMk/>
          <pc:sldMk cId="570116779" sldId="371"/>
        </pc:sldMkLst>
      </pc:sldChg>
      <pc:sldChg chg="addSp delSp modSp new mod delAnim modAnim">
        <pc:chgData name="Bram Heyns" userId="7a623cc0-5b6c-43c7-88a0-ff55db19c79e" providerId="ADAL" clId="{4C9F341A-56E9-4304-BB43-DB9150CF110B}" dt="2024-07-24T07:40:05.272" v="3667" actId="1076"/>
        <pc:sldMkLst>
          <pc:docMk/>
          <pc:sldMk cId="2642163270" sldId="372"/>
        </pc:sldMkLst>
      </pc:sldChg>
      <pc:sldChg chg="addSp modSp new mod">
        <pc:chgData name="Bram Heyns" userId="7a623cc0-5b6c-43c7-88a0-ff55db19c79e" providerId="ADAL" clId="{4C9F341A-56E9-4304-BB43-DB9150CF110B}" dt="2024-09-09T06:54:55.916" v="4497" actId="20577"/>
        <pc:sldMkLst>
          <pc:docMk/>
          <pc:sldMk cId="762751210" sldId="373"/>
        </pc:sldMkLst>
      </pc:sldChg>
      <pc:sldChg chg="addSp delSp modSp new mod">
        <pc:chgData name="Bram Heyns" userId="7a623cc0-5b6c-43c7-88a0-ff55db19c79e" providerId="ADAL" clId="{4C9F341A-56E9-4304-BB43-DB9150CF110B}" dt="2024-07-24T07:56:12.330" v="3806" actId="20577"/>
        <pc:sldMkLst>
          <pc:docMk/>
          <pc:sldMk cId="957116490" sldId="374"/>
        </pc:sldMkLst>
      </pc:sldChg>
      <pc:sldChg chg="addSp modSp new mod">
        <pc:chgData name="Bram Heyns" userId="7a623cc0-5b6c-43c7-88a0-ff55db19c79e" providerId="ADAL" clId="{4C9F341A-56E9-4304-BB43-DB9150CF110B}" dt="2024-07-25T06:30:52.033" v="3967" actId="114"/>
        <pc:sldMkLst>
          <pc:docMk/>
          <pc:sldMk cId="2260755936" sldId="375"/>
        </pc:sldMkLst>
      </pc:sldChg>
      <pc:sldChg chg="add">
        <pc:chgData name="Bram Heyns" userId="7a623cc0-5b6c-43c7-88a0-ff55db19c79e" providerId="ADAL" clId="{4C9F341A-56E9-4304-BB43-DB9150CF110B}" dt="2024-09-08T12:27:27.293" v="3976"/>
        <pc:sldMkLst>
          <pc:docMk/>
          <pc:sldMk cId="587674384" sldId="376"/>
        </pc:sldMkLst>
      </pc:sldChg>
      <pc:sldChg chg="addSp delSp modSp add mod ord">
        <pc:chgData name="Bram Heyns" userId="7a623cc0-5b6c-43c7-88a0-ff55db19c79e" providerId="ADAL" clId="{4C9F341A-56E9-4304-BB43-DB9150CF110B}" dt="2024-09-08T12:31:40.222" v="4160" actId="1076"/>
        <pc:sldMkLst>
          <pc:docMk/>
          <pc:sldMk cId="2203199279" sldId="377"/>
        </pc:sldMkLst>
      </pc:sldChg>
      <pc:sldChg chg="addSp delSp modSp add mod">
        <pc:chgData name="Bram Heyns" userId="7a623cc0-5b6c-43c7-88a0-ff55db19c79e" providerId="ADAL" clId="{4C9F341A-56E9-4304-BB43-DB9150CF110B}" dt="2024-09-08T12:33:12.781" v="4240" actId="1076"/>
        <pc:sldMkLst>
          <pc:docMk/>
          <pc:sldMk cId="4196063092" sldId="378"/>
        </pc:sldMkLst>
      </pc:sldChg>
      <pc:sldChg chg="addSp delSp modSp new mod">
        <pc:chgData name="Bram Heyns" userId="7a623cc0-5b6c-43c7-88a0-ff55db19c79e" providerId="ADAL" clId="{4C9F341A-56E9-4304-BB43-DB9150CF110B}" dt="2024-09-15T07:16:59.347" v="5006" actId="20577"/>
        <pc:sldMkLst>
          <pc:docMk/>
          <pc:sldMk cId="3083726846" sldId="379"/>
        </pc:sldMkLst>
      </pc:sldChg>
      <pc:sldChg chg="modSp add mod">
        <pc:chgData name="Bram Heyns" userId="7a623cc0-5b6c-43c7-88a0-ff55db19c79e" providerId="ADAL" clId="{4C9F341A-56E9-4304-BB43-DB9150CF110B}" dt="2024-09-15T07:17:06.285" v="5015" actId="20577"/>
        <pc:sldMkLst>
          <pc:docMk/>
          <pc:sldMk cId="689345017" sldId="380"/>
        </pc:sldMkLst>
      </pc:sldChg>
      <pc:sldChg chg="addSp delSp modSp add mod">
        <pc:chgData name="Bram Heyns" userId="7a623cc0-5b6c-43c7-88a0-ff55db19c79e" providerId="ADAL" clId="{4C9F341A-56E9-4304-BB43-DB9150CF110B}" dt="2024-09-08T12:45:33.666" v="4422" actId="1076"/>
        <pc:sldMkLst>
          <pc:docMk/>
          <pc:sldMk cId="1798226324" sldId="381"/>
        </pc:sldMkLst>
      </pc:sldChg>
      <pc:sldChg chg="modSp add mod">
        <pc:chgData name="Bram Heyns" userId="7a623cc0-5b6c-43c7-88a0-ff55db19c79e" providerId="ADAL" clId="{4C9F341A-56E9-4304-BB43-DB9150CF110B}" dt="2024-09-08T12:50:46.331" v="4479" actId="1076"/>
        <pc:sldMkLst>
          <pc:docMk/>
          <pc:sldMk cId="2761797439" sldId="382"/>
        </pc:sldMkLst>
      </pc:sldChg>
      <pc:sldChg chg="modSp add mod">
        <pc:chgData name="Bram Heyns" userId="7a623cc0-5b6c-43c7-88a0-ff55db19c79e" providerId="ADAL" clId="{4C9F341A-56E9-4304-BB43-DB9150CF110B}" dt="2024-09-08T12:48:26.215" v="4437" actId="13926"/>
        <pc:sldMkLst>
          <pc:docMk/>
          <pc:sldMk cId="3701913001" sldId="383"/>
        </pc:sldMkLst>
      </pc:sldChg>
    </pc:docChg>
  </pc:docChgLst>
  <pc:docChgLst>
    <pc:chgData name="Bram Heyns" userId="7a623cc0-5b6c-43c7-88a0-ff55db19c79e" providerId="ADAL" clId="{644F06E0-9629-4930-B25A-182A5094F172}"/>
    <pc:docChg chg="undo custSel addSld delSld modSld">
      <pc:chgData name="Bram Heyns" userId="7a623cc0-5b6c-43c7-88a0-ff55db19c79e" providerId="ADAL" clId="{644F06E0-9629-4930-B25A-182A5094F172}" dt="2024-01-11T12:54:03.406" v="1947" actId="20577"/>
      <pc:docMkLst>
        <pc:docMk/>
      </pc:docMkLst>
      <pc:sldChg chg="modSp new mod">
        <pc:chgData name="Bram Heyns" userId="7a623cc0-5b6c-43c7-88a0-ff55db19c79e" providerId="ADAL" clId="{644F06E0-9629-4930-B25A-182A5094F172}" dt="2024-01-11T12:53:52.046" v="1943" actId="20577"/>
        <pc:sldMkLst>
          <pc:docMk/>
          <pc:sldMk cId="3616312771" sldId="256"/>
        </pc:sldMkLst>
      </pc:sldChg>
      <pc:sldChg chg="addSp modSp new mod">
        <pc:chgData name="Bram Heyns" userId="7a623cc0-5b6c-43c7-88a0-ff55db19c79e" providerId="ADAL" clId="{644F06E0-9629-4930-B25A-182A5094F172}" dt="2023-11-29T10:03:43.897" v="224"/>
        <pc:sldMkLst>
          <pc:docMk/>
          <pc:sldMk cId="276004885" sldId="257"/>
        </pc:sldMkLst>
      </pc:sldChg>
      <pc:sldChg chg="addSp modSp new mod">
        <pc:chgData name="Bram Heyns" userId="7a623cc0-5b6c-43c7-88a0-ff55db19c79e" providerId="ADAL" clId="{644F06E0-9629-4930-B25A-182A5094F172}" dt="2023-11-29T10:06:07.901" v="247" actId="732"/>
        <pc:sldMkLst>
          <pc:docMk/>
          <pc:sldMk cId="1689163299" sldId="258"/>
        </pc:sldMkLst>
      </pc:sldChg>
      <pc:sldChg chg="addSp modSp new mod">
        <pc:chgData name="Bram Heyns" userId="7a623cc0-5b6c-43c7-88a0-ff55db19c79e" providerId="ADAL" clId="{644F06E0-9629-4930-B25A-182A5094F172}" dt="2023-11-29T10:07:04.854" v="264"/>
        <pc:sldMkLst>
          <pc:docMk/>
          <pc:sldMk cId="3317776675" sldId="259"/>
        </pc:sldMkLst>
      </pc:sldChg>
      <pc:sldChg chg="addSp modSp new mod">
        <pc:chgData name="Bram Heyns" userId="7a623cc0-5b6c-43c7-88a0-ff55db19c79e" providerId="ADAL" clId="{644F06E0-9629-4930-B25A-182A5094F172}" dt="2023-11-29T10:07:46.434" v="287"/>
        <pc:sldMkLst>
          <pc:docMk/>
          <pc:sldMk cId="3787647688" sldId="260"/>
        </pc:sldMkLst>
      </pc:sldChg>
      <pc:sldChg chg="addSp modSp new mod">
        <pc:chgData name="Bram Heyns" userId="7a623cc0-5b6c-43c7-88a0-ff55db19c79e" providerId="ADAL" clId="{644F06E0-9629-4930-B25A-182A5094F172}" dt="2023-11-29T10:12:10.299" v="340" actId="1076"/>
        <pc:sldMkLst>
          <pc:docMk/>
          <pc:sldMk cId="1307829333" sldId="261"/>
        </pc:sldMkLst>
      </pc:sldChg>
      <pc:sldChg chg="addSp delSp modSp new mod">
        <pc:chgData name="Bram Heyns" userId="7a623cc0-5b6c-43c7-88a0-ff55db19c79e" providerId="ADAL" clId="{644F06E0-9629-4930-B25A-182A5094F172}" dt="2024-01-09T09:31:37.774" v="1939" actId="1038"/>
        <pc:sldMkLst>
          <pc:docMk/>
          <pc:sldMk cId="3867388527" sldId="262"/>
        </pc:sldMkLst>
      </pc:sldChg>
      <pc:sldChg chg="modSp add mod">
        <pc:chgData name="Bram Heyns" userId="7a623cc0-5b6c-43c7-88a0-ff55db19c79e" providerId="ADAL" clId="{644F06E0-9629-4930-B25A-182A5094F172}" dt="2024-01-11T12:54:03.406" v="1947" actId="20577"/>
        <pc:sldMkLst>
          <pc:docMk/>
          <pc:sldMk cId="1388701437" sldId="263"/>
        </pc:sldMkLst>
      </pc:sldChg>
      <pc:sldChg chg="new del">
        <pc:chgData name="Bram Heyns" userId="7a623cc0-5b6c-43c7-88a0-ff55db19c79e" providerId="ADAL" clId="{644F06E0-9629-4930-B25A-182A5094F172}" dt="2023-11-29T10:18:33.857" v="402" actId="680"/>
        <pc:sldMkLst>
          <pc:docMk/>
          <pc:sldMk cId="117293802" sldId="264"/>
        </pc:sldMkLst>
      </pc:sldChg>
      <pc:sldChg chg="addSp modSp new mod">
        <pc:chgData name="Bram Heyns" userId="7a623cc0-5b6c-43c7-88a0-ff55db19c79e" providerId="ADAL" clId="{644F06E0-9629-4930-B25A-182A5094F172}" dt="2023-11-29T10:26:20.347" v="877" actId="20577"/>
        <pc:sldMkLst>
          <pc:docMk/>
          <pc:sldMk cId="4284284052" sldId="264"/>
        </pc:sldMkLst>
      </pc:sldChg>
      <pc:sldChg chg="addSp modSp new mod">
        <pc:chgData name="Bram Heyns" userId="7a623cc0-5b6c-43c7-88a0-ff55db19c79e" providerId="ADAL" clId="{644F06E0-9629-4930-B25A-182A5094F172}" dt="2023-11-29T11:38:36.086" v="1477" actId="13926"/>
        <pc:sldMkLst>
          <pc:docMk/>
          <pc:sldMk cId="1781978728" sldId="265"/>
        </pc:sldMkLst>
      </pc:sldChg>
      <pc:sldChg chg="addSp modSp new mod">
        <pc:chgData name="Bram Heyns" userId="7a623cc0-5b6c-43c7-88a0-ff55db19c79e" providerId="ADAL" clId="{644F06E0-9629-4930-B25A-182A5094F172}" dt="2023-11-29T11:39:30.187" v="1512" actId="1076"/>
        <pc:sldMkLst>
          <pc:docMk/>
          <pc:sldMk cId="1444846290" sldId="266"/>
        </pc:sldMkLst>
      </pc:sldChg>
      <pc:sldChg chg="addSp modSp new mod">
        <pc:chgData name="Bram Heyns" userId="7a623cc0-5b6c-43c7-88a0-ff55db19c79e" providerId="ADAL" clId="{644F06E0-9629-4930-B25A-182A5094F172}" dt="2023-11-29T11:41:41.648" v="1629" actId="1076"/>
        <pc:sldMkLst>
          <pc:docMk/>
          <pc:sldMk cId="2476255192" sldId="267"/>
        </pc:sldMkLst>
      </pc:sldChg>
      <pc:sldChg chg="addSp modSp new mod">
        <pc:chgData name="Bram Heyns" userId="7a623cc0-5b6c-43c7-88a0-ff55db19c79e" providerId="ADAL" clId="{644F06E0-9629-4930-B25A-182A5094F172}" dt="2023-11-29T11:42:33.157" v="1660" actId="1076"/>
        <pc:sldMkLst>
          <pc:docMk/>
          <pc:sldMk cId="1418017200" sldId="268"/>
        </pc:sldMkLst>
      </pc:sldChg>
      <pc:sldChg chg="addSp modSp new mod">
        <pc:chgData name="Bram Heyns" userId="7a623cc0-5b6c-43c7-88a0-ff55db19c79e" providerId="ADAL" clId="{644F06E0-9629-4930-B25A-182A5094F172}" dt="2023-11-29T11:44:04.528" v="1701" actId="1076"/>
        <pc:sldMkLst>
          <pc:docMk/>
          <pc:sldMk cId="2140030491" sldId="269"/>
        </pc:sldMkLst>
      </pc:sldChg>
      <pc:sldChg chg="addSp delSp modSp new mod">
        <pc:chgData name="Bram Heyns" userId="7a623cc0-5b6c-43c7-88a0-ff55db19c79e" providerId="ADAL" clId="{644F06E0-9629-4930-B25A-182A5094F172}" dt="2023-11-29T11:46:23.055" v="1740" actId="1038"/>
        <pc:sldMkLst>
          <pc:docMk/>
          <pc:sldMk cId="4175805643" sldId="270"/>
        </pc:sldMkLst>
      </pc:sldChg>
      <pc:sldChg chg="addSp modSp new mod">
        <pc:chgData name="Bram Heyns" userId="7a623cc0-5b6c-43c7-88a0-ff55db19c79e" providerId="ADAL" clId="{644F06E0-9629-4930-B25A-182A5094F172}" dt="2023-11-29T11:51:55.322" v="1778" actId="14100"/>
        <pc:sldMkLst>
          <pc:docMk/>
          <pc:sldMk cId="2258085311" sldId="271"/>
        </pc:sldMkLst>
      </pc:sldChg>
      <pc:sldChg chg="addSp modSp new mod">
        <pc:chgData name="Bram Heyns" userId="7a623cc0-5b6c-43c7-88a0-ff55db19c79e" providerId="ADAL" clId="{644F06E0-9629-4930-B25A-182A5094F172}" dt="2023-11-29T11:52:48.518" v="1800" actId="1076"/>
        <pc:sldMkLst>
          <pc:docMk/>
          <pc:sldMk cId="3543404890" sldId="272"/>
        </pc:sldMkLst>
      </pc:sldChg>
      <pc:sldChg chg="addSp modSp new mod">
        <pc:chgData name="Bram Heyns" userId="7a623cc0-5b6c-43c7-88a0-ff55db19c79e" providerId="ADAL" clId="{644F06E0-9629-4930-B25A-182A5094F172}" dt="2023-11-29T11:53:41.888" v="1826" actId="1076"/>
        <pc:sldMkLst>
          <pc:docMk/>
          <pc:sldMk cId="1740921288" sldId="273"/>
        </pc:sldMkLst>
      </pc:sldChg>
      <pc:sldChg chg="addSp modSp new mod modAnim">
        <pc:chgData name="Bram Heyns" userId="7a623cc0-5b6c-43c7-88a0-ff55db19c79e" providerId="ADAL" clId="{644F06E0-9629-4930-B25A-182A5094F172}" dt="2023-11-29T11:54:48.373" v="1899" actId="20577"/>
        <pc:sldMkLst>
          <pc:docMk/>
          <pc:sldMk cId="3357417941" sldId="274"/>
        </pc:sldMkLst>
      </pc:sldChg>
      <pc:sldChg chg="addSp delSp modSp new mod">
        <pc:chgData name="Bram Heyns" userId="7a623cc0-5b6c-43c7-88a0-ff55db19c79e" providerId="ADAL" clId="{644F06E0-9629-4930-B25A-182A5094F172}" dt="2023-11-29T11:57:08.996" v="1928" actId="478"/>
        <pc:sldMkLst>
          <pc:docMk/>
          <pc:sldMk cId="2748511644" sldId="275"/>
        </pc:sldMkLst>
      </pc:sldChg>
      <pc:sldChg chg="del">
        <pc:chgData name="Bram Heyns" userId="7a623cc0-5b6c-43c7-88a0-ff55db19c79e" providerId="ADAL" clId="{644F06E0-9629-4930-B25A-182A5094F172}" dt="2023-07-26T10:00:37.365" v="0" actId="47"/>
        <pc:sldMkLst>
          <pc:docMk/>
          <pc:sldMk cId="2755949148" sldId="328"/>
        </pc:sldMkLst>
      </pc:sldChg>
      <pc:sldChg chg="del">
        <pc:chgData name="Bram Heyns" userId="7a623cc0-5b6c-43c7-88a0-ff55db19c79e" providerId="ADAL" clId="{644F06E0-9629-4930-B25A-182A5094F172}" dt="2023-07-26T10:00:37.365" v="0" actId="47"/>
        <pc:sldMkLst>
          <pc:docMk/>
          <pc:sldMk cId="1858934973" sldId="380"/>
        </pc:sldMkLst>
      </pc:sldChg>
      <pc:sldChg chg="del">
        <pc:chgData name="Bram Heyns" userId="7a623cc0-5b6c-43c7-88a0-ff55db19c79e" providerId="ADAL" clId="{644F06E0-9629-4930-B25A-182A5094F172}" dt="2023-07-26T10:00:37.365" v="0" actId="47"/>
        <pc:sldMkLst>
          <pc:docMk/>
          <pc:sldMk cId="3615268733" sldId="435"/>
        </pc:sldMkLst>
      </pc:sldChg>
      <pc:sldChg chg="del">
        <pc:chgData name="Bram Heyns" userId="7a623cc0-5b6c-43c7-88a0-ff55db19c79e" providerId="ADAL" clId="{644F06E0-9629-4930-B25A-182A5094F172}" dt="2023-07-26T10:00:37.365" v="0" actId="47"/>
        <pc:sldMkLst>
          <pc:docMk/>
          <pc:sldMk cId="901466379" sldId="436"/>
        </pc:sldMkLst>
      </pc:sldChg>
      <pc:sldChg chg="del">
        <pc:chgData name="Bram Heyns" userId="7a623cc0-5b6c-43c7-88a0-ff55db19c79e" providerId="ADAL" clId="{644F06E0-9629-4930-B25A-182A5094F172}" dt="2023-07-26T10:00:37.365" v="0" actId="47"/>
        <pc:sldMkLst>
          <pc:docMk/>
          <pc:sldMk cId="3271291033" sldId="437"/>
        </pc:sldMkLst>
      </pc:sldChg>
      <pc:sldChg chg="del">
        <pc:chgData name="Bram Heyns" userId="7a623cc0-5b6c-43c7-88a0-ff55db19c79e" providerId="ADAL" clId="{644F06E0-9629-4930-B25A-182A5094F172}" dt="2023-07-26T10:00:37.365" v="0" actId="47"/>
        <pc:sldMkLst>
          <pc:docMk/>
          <pc:sldMk cId="245617810" sldId="438"/>
        </pc:sldMkLst>
      </pc:sldChg>
      <pc:sldChg chg="del">
        <pc:chgData name="Bram Heyns" userId="7a623cc0-5b6c-43c7-88a0-ff55db19c79e" providerId="ADAL" clId="{644F06E0-9629-4930-B25A-182A5094F172}" dt="2023-07-26T10:00:37.365" v="0" actId="47"/>
        <pc:sldMkLst>
          <pc:docMk/>
          <pc:sldMk cId="1413929689" sldId="442"/>
        </pc:sldMkLst>
      </pc:sldChg>
      <pc:sldChg chg="del">
        <pc:chgData name="Bram Heyns" userId="7a623cc0-5b6c-43c7-88a0-ff55db19c79e" providerId="ADAL" clId="{644F06E0-9629-4930-B25A-182A5094F172}" dt="2023-07-26T10:00:37.365" v="0" actId="47"/>
        <pc:sldMkLst>
          <pc:docMk/>
          <pc:sldMk cId="410532554" sldId="443"/>
        </pc:sldMkLst>
      </pc:sldChg>
      <pc:sldChg chg="del">
        <pc:chgData name="Bram Heyns" userId="7a623cc0-5b6c-43c7-88a0-ff55db19c79e" providerId="ADAL" clId="{644F06E0-9629-4930-B25A-182A5094F172}" dt="2023-07-26T10:00:37.365" v="0" actId="47"/>
        <pc:sldMkLst>
          <pc:docMk/>
          <pc:sldMk cId="3441979605" sldId="445"/>
        </pc:sldMkLst>
      </pc:sldChg>
      <pc:sldChg chg="del">
        <pc:chgData name="Bram Heyns" userId="7a623cc0-5b6c-43c7-88a0-ff55db19c79e" providerId="ADAL" clId="{644F06E0-9629-4930-B25A-182A5094F172}" dt="2023-07-26T10:00:37.365" v="0" actId="47"/>
        <pc:sldMkLst>
          <pc:docMk/>
          <pc:sldMk cId="1450386105" sldId="446"/>
        </pc:sldMkLst>
      </pc:sldChg>
      <pc:sldChg chg="del">
        <pc:chgData name="Bram Heyns" userId="7a623cc0-5b6c-43c7-88a0-ff55db19c79e" providerId="ADAL" clId="{644F06E0-9629-4930-B25A-182A5094F172}" dt="2023-07-26T10:00:37.365" v="0" actId="47"/>
        <pc:sldMkLst>
          <pc:docMk/>
          <pc:sldMk cId="1143013147" sldId="447"/>
        </pc:sldMkLst>
      </pc:sldChg>
      <pc:sldChg chg="del">
        <pc:chgData name="Bram Heyns" userId="7a623cc0-5b6c-43c7-88a0-ff55db19c79e" providerId="ADAL" clId="{644F06E0-9629-4930-B25A-182A5094F172}" dt="2023-07-26T10:00:37.365" v="0" actId="47"/>
        <pc:sldMkLst>
          <pc:docMk/>
          <pc:sldMk cId="1884800617" sldId="448"/>
        </pc:sldMkLst>
      </pc:sldChg>
      <pc:sldChg chg="del">
        <pc:chgData name="Bram Heyns" userId="7a623cc0-5b6c-43c7-88a0-ff55db19c79e" providerId="ADAL" clId="{644F06E0-9629-4930-B25A-182A5094F172}" dt="2023-07-26T10:00:37.365" v="0" actId="47"/>
        <pc:sldMkLst>
          <pc:docMk/>
          <pc:sldMk cId="611324252" sldId="451"/>
        </pc:sldMkLst>
      </pc:sldChg>
      <pc:sldChg chg="del">
        <pc:chgData name="Bram Heyns" userId="7a623cc0-5b6c-43c7-88a0-ff55db19c79e" providerId="ADAL" clId="{644F06E0-9629-4930-B25A-182A5094F172}" dt="2023-07-26T10:00:37.365" v="0" actId="47"/>
        <pc:sldMkLst>
          <pc:docMk/>
          <pc:sldMk cId="2384920162" sldId="452"/>
        </pc:sldMkLst>
      </pc:sldChg>
      <pc:sldChg chg="del">
        <pc:chgData name="Bram Heyns" userId="7a623cc0-5b6c-43c7-88a0-ff55db19c79e" providerId="ADAL" clId="{644F06E0-9629-4930-B25A-182A5094F172}" dt="2023-07-26T10:00:37.365" v="0" actId="47"/>
        <pc:sldMkLst>
          <pc:docMk/>
          <pc:sldMk cId="4073820199" sldId="453"/>
        </pc:sldMkLst>
      </pc:sldChg>
      <pc:sldChg chg="del">
        <pc:chgData name="Bram Heyns" userId="7a623cc0-5b6c-43c7-88a0-ff55db19c79e" providerId="ADAL" clId="{644F06E0-9629-4930-B25A-182A5094F172}" dt="2023-07-26T10:00:37.365" v="0" actId="47"/>
        <pc:sldMkLst>
          <pc:docMk/>
          <pc:sldMk cId="354438498" sldId="454"/>
        </pc:sldMkLst>
      </pc:sldChg>
      <pc:sldChg chg="del">
        <pc:chgData name="Bram Heyns" userId="7a623cc0-5b6c-43c7-88a0-ff55db19c79e" providerId="ADAL" clId="{644F06E0-9629-4930-B25A-182A5094F172}" dt="2023-07-26T10:00:37.365" v="0" actId="47"/>
        <pc:sldMkLst>
          <pc:docMk/>
          <pc:sldMk cId="1610760118" sldId="455"/>
        </pc:sldMkLst>
      </pc:sldChg>
      <pc:sldChg chg="del">
        <pc:chgData name="Bram Heyns" userId="7a623cc0-5b6c-43c7-88a0-ff55db19c79e" providerId="ADAL" clId="{644F06E0-9629-4930-B25A-182A5094F172}" dt="2023-07-26T10:00:37.365" v="0" actId="47"/>
        <pc:sldMkLst>
          <pc:docMk/>
          <pc:sldMk cId="2210325520" sldId="456"/>
        </pc:sldMkLst>
      </pc:sldChg>
      <pc:sldChg chg="del">
        <pc:chgData name="Bram Heyns" userId="7a623cc0-5b6c-43c7-88a0-ff55db19c79e" providerId="ADAL" clId="{644F06E0-9629-4930-B25A-182A5094F172}" dt="2023-07-26T10:00:37.365" v="0" actId="47"/>
        <pc:sldMkLst>
          <pc:docMk/>
          <pc:sldMk cId="748646803" sldId="457"/>
        </pc:sldMkLst>
      </pc:sldChg>
      <pc:sldChg chg="del">
        <pc:chgData name="Bram Heyns" userId="7a623cc0-5b6c-43c7-88a0-ff55db19c79e" providerId="ADAL" clId="{644F06E0-9629-4930-B25A-182A5094F172}" dt="2023-07-26T10:00:37.365" v="0" actId="47"/>
        <pc:sldMkLst>
          <pc:docMk/>
          <pc:sldMk cId="906498232" sldId="458"/>
        </pc:sldMkLst>
      </pc:sldChg>
      <pc:sldChg chg="del">
        <pc:chgData name="Bram Heyns" userId="7a623cc0-5b6c-43c7-88a0-ff55db19c79e" providerId="ADAL" clId="{644F06E0-9629-4930-B25A-182A5094F172}" dt="2023-07-26T10:00:37.365" v="0" actId="47"/>
        <pc:sldMkLst>
          <pc:docMk/>
          <pc:sldMk cId="2271253007" sldId="459"/>
        </pc:sldMkLst>
      </pc:sldChg>
      <pc:sldChg chg="del">
        <pc:chgData name="Bram Heyns" userId="7a623cc0-5b6c-43c7-88a0-ff55db19c79e" providerId="ADAL" clId="{644F06E0-9629-4930-B25A-182A5094F172}" dt="2023-07-26T10:00:37.365" v="0" actId="47"/>
        <pc:sldMkLst>
          <pc:docMk/>
          <pc:sldMk cId="3494807727" sldId="460"/>
        </pc:sldMkLst>
      </pc:sldChg>
      <pc:sldChg chg="del">
        <pc:chgData name="Bram Heyns" userId="7a623cc0-5b6c-43c7-88a0-ff55db19c79e" providerId="ADAL" clId="{644F06E0-9629-4930-B25A-182A5094F172}" dt="2023-07-26T10:00:37.365" v="0" actId="47"/>
        <pc:sldMkLst>
          <pc:docMk/>
          <pc:sldMk cId="2895881515" sldId="461"/>
        </pc:sldMkLst>
      </pc:sldChg>
      <pc:sldChg chg="del">
        <pc:chgData name="Bram Heyns" userId="7a623cc0-5b6c-43c7-88a0-ff55db19c79e" providerId="ADAL" clId="{644F06E0-9629-4930-B25A-182A5094F172}" dt="2023-07-26T10:00:37.365" v="0" actId="47"/>
        <pc:sldMkLst>
          <pc:docMk/>
          <pc:sldMk cId="3156852169" sldId="462"/>
        </pc:sldMkLst>
      </pc:sldChg>
      <pc:sldChg chg="del">
        <pc:chgData name="Bram Heyns" userId="7a623cc0-5b6c-43c7-88a0-ff55db19c79e" providerId="ADAL" clId="{644F06E0-9629-4930-B25A-182A5094F172}" dt="2023-07-26T10:00:37.365" v="0" actId="47"/>
        <pc:sldMkLst>
          <pc:docMk/>
          <pc:sldMk cId="1830544372" sldId="463"/>
        </pc:sldMkLst>
      </pc:sldChg>
      <pc:sldChg chg="del">
        <pc:chgData name="Bram Heyns" userId="7a623cc0-5b6c-43c7-88a0-ff55db19c79e" providerId="ADAL" clId="{644F06E0-9629-4930-B25A-182A5094F172}" dt="2023-07-26T10:00:37.365" v="0" actId="47"/>
        <pc:sldMkLst>
          <pc:docMk/>
          <pc:sldMk cId="3555266300" sldId="464"/>
        </pc:sldMkLst>
      </pc:sldChg>
      <pc:sldChg chg="del">
        <pc:chgData name="Bram Heyns" userId="7a623cc0-5b6c-43c7-88a0-ff55db19c79e" providerId="ADAL" clId="{644F06E0-9629-4930-B25A-182A5094F172}" dt="2023-07-26T10:00:37.365" v="0" actId="47"/>
        <pc:sldMkLst>
          <pc:docMk/>
          <pc:sldMk cId="1066114407" sldId="465"/>
        </pc:sldMkLst>
      </pc:sldChg>
      <pc:sldChg chg="del">
        <pc:chgData name="Bram Heyns" userId="7a623cc0-5b6c-43c7-88a0-ff55db19c79e" providerId="ADAL" clId="{644F06E0-9629-4930-B25A-182A5094F172}" dt="2023-07-26T10:00:37.365" v="0" actId="47"/>
        <pc:sldMkLst>
          <pc:docMk/>
          <pc:sldMk cId="2426111265" sldId="466"/>
        </pc:sldMkLst>
      </pc:sldChg>
      <pc:sldChg chg="del">
        <pc:chgData name="Bram Heyns" userId="7a623cc0-5b6c-43c7-88a0-ff55db19c79e" providerId="ADAL" clId="{644F06E0-9629-4930-B25A-182A5094F172}" dt="2023-07-26T10:00:37.365" v="0" actId="47"/>
        <pc:sldMkLst>
          <pc:docMk/>
          <pc:sldMk cId="689744567" sldId="467"/>
        </pc:sldMkLst>
      </pc:sldChg>
      <pc:sldChg chg="del">
        <pc:chgData name="Bram Heyns" userId="7a623cc0-5b6c-43c7-88a0-ff55db19c79e" providerId="ADAL" clId="{644F06E0-9629-4930-B25A-182A5094F172}" dt="2023-07-26T10:00:37.365" v="0" actId="47"/>
        <pc:sldMkLst>
          <pc:docMk/>
          <pc:sldMk cId="2061718130" sldId="468"/>
        </pc:sldMkLst>
      </pc:sldChg>
      <pc:sldChg chg="del">
        <pc:chgData name="Bram Heyns" userId="7a623cc0-5b6c-43c7-88a0-ff55db19c79e" providerId="ADAL" clId="{644F06E0-9629-4930-B25A-182A5094F172}" dt="2023-07-26T10:00:37.365" v="0" actId="47"/>
        <pc:sldMkLst>
          <pc:docMk/>
          <pc:sldMk cId="2453929823" sldId="469"/>
        </pc:sldMkLst>
      </pc:sldChg>
      <pc:sldChg chg="del">
        <pc:chgData name="Bram Heyns" userId="7a623cc0-5b6c-43c7-88a0-ff55db19c79e" providerId="ADAL" clId="{644F06E0-9629-4930-B25A-182A5094F172}" dt="2023-07-26T10:00:37.365" v="0" actId="47"/>
        <pc:sldMkLst>
          <pc:docMk/>
          <pc:sldMk cId="1988884396" sldId="470"/>
        </pc:sldMkLst>
      </pc:sldChg>
      <pc:sldChg chg="del">
        <pc:chgData name="Bram Heyns" userId="7a623cc0-5b6c-43c7-88a0-ff55db19c79e" providerId="ADAL" clId="{644F06E0-9629-4930-B25A-182A5094F172}" dt="2023-07-26T10:00:37.365" v="0" actId="47"/>
        <pc:sldMkLst>
          <pc:docMk/>
          <pc:sldMk cId="2543576137" sldId="471"/>
        </pc:sldMkLst>
      </pc:sldChg>
      <pc:sldChg chg="del">
        <pc:chgData name="Bram Heyns" userId="7a623cc0-5b6c-43c7-88a0-ff55db19c79e" providerId="ADAL" clId="{644F06E0-9629-4930-B25A-182A5094F172}" dt="2023-07-26T10:00:37.365" v="0" actId="47"/>
        <pc:sldMkLst>
          <pc:docMk/>
          <pc:sldMk cId="2942596879" sldId="472"/>
        </pc:sldMkLst>
      </pc:sldChg>
      <pc:sldChg chg="del">
        <pc:chgData name="Bram Heyns" userId="7a623cc0-5b6c-43c7-88a0-ff55db19c79e" providerId="ADAL" clId="{644F06E0-9629-4930-B25A-182A5094F172}" dt="2023-07-26T10:00:37.365" v="0" actId="47"/>
        <pc:sldMkLst>
          <pc:docMk/>
          <pc:sldMk cId="3179432519" sldId="474"/>
        </pc:sldMkLst>
      </pc:sldChg>
      <pc:sldChg chg="del">
        <pc:chgData name="Bram Heyns" userId="7a623cc0-5b6c-43c7-88a0-ff55db19c79e" providerId="ADAL" clId="{644F06E0-9629-4930-B25A-182A5094F172}" dt="2023-07-26T10:00:37.365" v="0" actId="47"/>
        <pc:sldMkLst>
          <pc:docMk/>
          <pc:sldMk cId="3326110373" sldId="476"/>
        </pc:sldMkLst>
      </pc:sldChg>
      <pc:sldChg chg="del">
        <pc:chgData name="Bram Heyns" userId="7a623cc0-5b6c-43c7-88a0-ff55db19c79e" providerId="ADAL" clId="{644F06E0-9629-4930-B25A-182A5094F172}" dt="2023-07-26T10:00:37.365" v="0" actId="47"/>
        <pc:sldMkLst>
          <pc:docMk/>
          <pc:sldMk cId="1507163013" sldId="477"/>
        </pc:sldMkLst>
      </pc:sldChg>
      <pc:sldChg chg="del">
        <pc:chgData name="Bram Heyns" userId="7a623cc0-5b6c-43c7-88a0-ff55db19c79e" providerId="ADAL" clId="{644F06E0-9629-4930-B25A-182A5094F172}" dt="2023-07-26T10:00:37.365" v="0" actId="47"/>
        <pc:sldMkLst>
          <pc:docMk/>
          <pc:sldMk cId="1398417839" sldId="478"/>
        </pc:sldMkLst>
      </pc:sldChg>
      <pc:sldChg chg="del">
        <pc:chgData name="Bram Heyns" userId="7a623cc0-5b6c-43c7-88a0-ff55db19c79e" providerId="ADAL" clId="{644F06E0-9629-4930-B25A-182A5094F172}" dt="2023-07-26T10:00:37.365" v="0" actId="47"/>
        <pc:sldMkLst>
          <pc:docMk/>
          <pc:sldMk cId="381259855" sldId="479"/>
        </pc:sldMkLst>
      </pc:sldChg>
      <pc:sldChg chg="del">
        <pc:chgData name="Bram Heyns" userId="7a623cc0-5b6c-43c7-88a0-ff55db19c79e" providerId="ADAL" clId="{644F06E0-9629-4930-B25A-182A5094F172}" dt="2023-07-26T10:00:37.365" v="0" actId="47"/>
        <pc:sldMkLst>
          <pc:docMk/>
          <pc:sldMk cId="3155783178" sldId="480"/>
        </pc:sldMkLst>
      </pc:sldChg>
      <pc:sldChg chg="del">
        <pc:chgData name="Bram Heyns" userId="7a623cc0-5b6c-43c7-88a0-ff55db19c79e" providerId="ADAL" clId="{644F06E0-9629-4930-B25A-182A5094F172}" dt="2023-07-26T10:00:37.365" v="0" actId="47"/>
        <pc:sldMkLst>
          <pc:docMk/>
          <pc:sldMk cId="1515618471" sldId="481"/>
        </pc:sldMkLst>
      </pc:sldChg>
      <pc:sldChg chg="del">
        <pc:chgData name="Bram Heyns" userId="7a623cc0-5b6c-43c7-88a0-ff55db19c79e" providerId="ADAL" clId="{644F06E0-9629-4930-B25A-182A5094F172}" dt="2023-07-26T10:00:37.365" v="0" actId="47"/>
        <pc:sldMkLst>
          <pc:docMk/>
          <pc:sldMk cId="1504710219" sldId="482"/>
        </pc:sldMkLst>
      </pc:sldChg>
      <pc:sldChg chg="del">
        <pc:chgData name="Bram Heyns" userId="7a623cc0-5b6c-43c7-88a0-ff55db19c79e" providerId="ADAL" clId="{644F06E0-9629-4930-B25A-182A5094F172}" dt="2023-07-26T10:00:37.365" v="0" actId="47"/>
        <pc:sldMkLst>
          <pc:docMk/>
          <pc:sldMk cId="3618915208" sldId="483"/>
        </pc:sldMkLst>
      </pc:sldChg>
      <pc:sldChg chg="del">
        <pc:chgData name="Bram Heyns" userId="7a623cc0-5b6c-43c7-88a0-ff55db19c79e" providerId="ADAL" clId="{644F06E0-9629-4930-B25A-182A5094F172}" dt="2023-07-26T10:00:37.365" v="0" actId="47"/>
        <pc:sldMkLst>
          <pc:docMk/>
          <pc:sldMk cId="1407388823" sldId="484"/>
        </pc:sldMkLst>
      </pc:sldChg>
      <pc:sldChg chg="del">
        <pc:chgData name="Bram Heyns" userId="7a623cc0-5b6c-43c7-88a0-ff55db19c79e" providerId="ADAL" clId="{644F06E0-9629-4930-B25A-182A5094F172}" dt="2023-07-26T10:00:37.365" v="0" actId="47"/>
        <pc:sldMkLst>
          <pc:docMk/>
          <pc:sldMk cId="3229498824" sldId="489"/>
        </pc:sldMkLst>
      </pc:sldChg>
      <pc:sldChg chg="del">
        <pc:chgData name="Bram Heyns" userId="7a623cc0-5b6c-43c7-88a0-ff55db19c79e" providerId="ADAL" clId="{644F06E0-9629-4930-B25A-182A5094F172}" dt="2023-07-26T10:00:37.365" v="0" actId="47"/>
        <pc:sldMkLst>
          <pc:docMk/>
          <pc:sldMk cId="490278271" sldId="490"/>
        </pc:sldMkLst>
      </pc:sldChg>
      <pc:sldChg chg="del">
        <pc:chgData name="Bram Heyns" userId="7a623cc0-5b6c-43c7-88a0-ff55db19c79e" providerId="ADAL" clId="{644F06E0-9629-4930-B25A-182A5094F172}" dt="2023-07-26T10:00:37.365" v="0" actId="47"/>
        <pc:sldMkLst>
          <pc:docMk/>
          <pc:sldMk cId="1606111364" sldId="517"/>
        </pc:sldMkLst>
      </pc:sldChg>
      <pc:sldChg chg="del">
        <pc:chgData name="Bram Heyns" userId="7a623cc0-5b6c-43c7-88a0-ff55db19c79e" providerId="ADAL" clId="{644F06E0-9629-4930-B25A-182A5094F172}" dt="2023-07-26T10:00:37.365" v="0" actId="47"/>
        <pc:sldMkLst>
          <pc:docMk/>
          <pc:sldMk cId="3436777152" sldId="519"/>
        </pc:sldMkLst>
      </pc:sldChg>
      <pc:sldChg chg="del">
        <pc:chgData name="Bram Heyns" userId="7a623cc0-5b6c-43c7-88a0-ff55db19c79e" providerId="ADAL" clId="{644F06E0-9629-4930-B25A-182A5094F172}" dt="2023-07-26T10:00:37.365" v="0" actId="47"/>
        <pc:sldMkLst>
          <pc:docMk/>
          <pc:sldMk cId="3790378934" sldId="520"/>
        </pc:sldMkLst>
      </pc:sldChg>
      <pc:sldChg chg="del">
        <pc:chgData name="Bram Heyns" userId="7a623cc0-5b6c-43c7-88a0-ff55db19c79e" providerId="ADAL" clId="{644F06E0-9629-4930-B25A-182A5094F172}" dt="2023-07-26T10:00:37.365" v="0" actId="47"/>
        <pc:sldMkLst>
          <pc:docMk/>
          <pc:sldMk cId="2723307846" sldId="522"/>
        </pc:sldMkLst>
      </pc:sldChg>
      <pc:sldChg chg="del">
        <pc:chgData name="Bram Heyns" userId="7a623cc0-5b6c-43c7-88a0-ff55db19c79e" providerId="ADAL" clId="{644F06E0-9629-4930-B25A-182A5094F172}" dt="2023-07-26T10:00:37.365" v="0" actId="47"/>
        <pc:sldMkLst>
          <pc:docMk/>
          <pc:sldMk cId="3295532597" sldId="524"/>
        </pc:sldMkLst>
      </pc:sldChg>
      <pc:sldChg chg="del">
        <pc:chgData name="Bram Heyns" userId="7a623cc0-5b6c-43c7-88a0-ff55db19c79e" providerId="ADAL" clId="{644F06E0-9629-4930-B25A-182A5094F172}" dt="2023-07-26T10:00:37.365" v="0" actId="47"/>
        <pc:sldMkLst>
          <pc:docMk/>
          <pc:sldMk cId="3592704926" sldId="525"/>
        </pc:sldMkLst>
      </pc:sldChg>
      <pc:sldChg chg="del">
        <pc:chgData name="Bram Heyns" userId="7a623cc0-5b6c-43c7-88a0-ff55db19c79e" providerId="ADAL" clId="{644F06E0-9629-4930-B25A-182A5094F172}" dt="2023-07-26T10:00:37.365" v="0" actId="47"/>
        <pc:sldMkLst>
          <pc:docMk/>
          <pc:sldMk cId="40836690" sldId="526"/>
        </pc:sldMkLst>
      </pc:sldChg>
      <pc:sldChg chg="del">
        <pc:chgData name="Bram Heyns" userId="7a623cc0-5b6c-43c7-88a0-ff55db19c79e" providerId="ADAL" clId="{644F06E0-9629-4930-B25A-182A5094F172}" dt="2023-07-26T10:00:37.365" v="0" actId="47"/>
        <pc:sldMkLst>
          <pc:docMk/>
          <pc:sldMk cId="3738109107" sldId="527"/>
        </pc:sldMkLst>
      </pc:sldChg>
      <pc:sldChg chg="del">
        <pc:chgData name="Bram Heyns" userId="7a623cc0-5b6c-43c7-88a0-ff55db19c79e" providerId="ADAL" clId="{644F06E0-9629-4930-B25A-182A5094F172}" dt="2023-07-26T10:00:37.365" v="0" actId="47"/>
        <pc:sldMkLst>
          <pc:docMk/>
          <pc:sldMk cId="1366989497" sldId="528"/>
        </pc:sldMkLst>
      </pc:sldChg>
      <pc:sldChg chg="del">
        <pc:chgData name="Bram Heyns" userId="7a623cc0-5b6c-43c7-88a0-ff55db19c79e" providerId="ADAL" clId="{644F06E0-9629-4930-B25A-182A5094F172}" dt="2023-07-26T10:00:37.365" v="0" actId="47"/>
        <pc:sldMkLst>
          <pc:docMk/>
          <pc:sldMk cId="1172792092" sldId="533"/>
        </pc:sldMkLst>
      </pc:sldChg>
      <pc:sldChg chg="del">
        <pc:chgData name="Bram Heyns" userId="7a623cc0-5b6c-43c7-88a0-ff55db19c79e" providerId="ADAL" clId="{644F06E0-9629-4930-B25A-182A5094F172}" dt="2023-07-26T10:00:37.365" v="0" actId="47"/>
        <pc:sldMkLst>
          <pc:docMk/>
          <pc:sldMk cId="4015005592" sldId="534"/>
        </pc:sldMkLst>
      </pc:sldChg>
      <pc:sldChg chg="del">
        <pc:chgData name="Bram Heyns" userId="7a623cc0-5b6c-43c7-88a0-ff55db19c79e" providerId="ADAL" clId="{644F06E0-9629-4930-B25A-182A5094F172}" dt="2023-07-26T10:00:37.365" v="0" actId="47"/>
        <pc:sldMkLst>
          <pc:docMk/>
          <pc:sldMk cId="1761069141" sldId="535"/>
        </pc:sldMkLst>
      </pc:sldChg>
      <pc:sldChg chg="del">
        <pc:chgData name="Bram Heyns" userId="7a623cc0-5b6c-43c7-88a0-ff55db19c79e" providerId="ADAL" clId="{644F06E0-9629-4930-B25A-182A5094F172}" dt="2023-07-26T10:00:37.365" v="0" actId="47"/>
        <pc:sldMkLst>
          <pc:docMk/>
          <pc:sldMk cId="2179475964" sldId="536"/>
        </pc:sldMkLst>
      </pc:sldChg>
      <pc:sldChg chg="del">
        <pc:chgData name="Bram Heyns" userId="7a623cc0-5b6c-43c7-88a0-ff55db19c79e" providerId="ADAL" clId="{644F06E0-9629-4930-B25A-182A5094F172}" dt="2023-07-26T10:00:37.365" v="0" actId="47"/>
        <pc:sldMkLst>
          <pc:docMk/>
          <pc:sldMk cId="2225722641" sldId="537"/>
        </pc:sldMkLst>
      </pc:sldChg>
      <pc:sldChg chg="del">
        <pc:chgData name="Bram Heyns" userId="7a623cc0-5b6c-43c7-88a0-ff55db19c79e" providerId="ADAL" clId="{644F06E0-9629-4930-B25A-182A5094F172}" dt="2023-07-26T10:00:37.365" v="0" actId="47"/>
        <pc:sldMkLst>
          <pc:docMk/>
          <pc:sldMk cId="2750431584" sldId="538"/>
        </pc:sldMkLst>
      </pc:sldChg>
      <pc:sldChg chg="del">
        <pc:chgData name="Bram Heyns" userId="7a623cc0-5b6c-43c7-88a0-ff55db19c79e" providerId="ADAL" clId="{644F06E0-9629-4930-B25A-182A5094F172}" dt="2023-07-26T10:00:37.365" v="0" actId="47"/>
        <pc:sldMkLst>
          <pc:docMk/>
          <pc:sldMk cId="1162567180" sldId="539"/>
        </pc:sldMkLst>
      </pc:sldChg>
      <pc:sldChg chg="del">
        <pc:chgData name="Bram Heyns" userId="7a623cc0-5b6c-43c7-88a0-ff55db19c79e" providerId="ADAL" clId="{644F06E0-9629-4930-B25A-182A5094F172}" dt="2023-07-26T10:00:37.365" v="0" actId="47"/>
        <pc:sldMkLst>
          <pc:docMk/>
          <pc:sldMk cId="128876086" sldId="543"/>
        </pc:sldMkLst>
      </pc:sldChg>
      <pc:sldChg chg="del">
        <pc:chgData name="Bram Heyns" userId="7a623cc0-5b6c-43c7-88a0-ff55db19c79e" providerId="ADAL" clId="{644F06E0-9629-4930-B25A-182A5094F172}" dt="2023-07-26T10:00:37.365" v="0" actId="47"/>
        <pc:sldMkLst>
          <pc:docMk/>
          <pc:sldMk cId="2228122828" sldId="545"/>
        </pc:sldMkLst>
      </pc:sldChg>
      <pc:sldChg chg="del">
        <pc:chgData name="Bram Heyns" userId="7a623cc0-5b6c-43c7-88a0-ff55db19c79e" providerId="ADAL" clId="{644F06E0-9629-4930-B25A-182A5094F172}" dt="2023-07-26T10:00:37.365" v="0" actId="47"/>
        <pc:sldMkLst>
          <pc:docMk/>
          <pc:sldMk cId="964678440" sldId="546"/>
        </pc:sldMkLst>
      </pc:sldChg>
      <pc:sldChg chg="del">
        <pc:chgData name="Bram Heyns" userId="7a623cc0-5b6c-43c7-88a0-ff55db19c79e" providerId="ADAL" clId="{644F06E0-9629-4930-B25A-182A5094F172}" dt="2023-07-26T10:00:37.365" v="0" actId="47"/>
        <pc:sldMkLst>
          <pc:docMk/>
          <pc:sldMk cId="1702954989" sldId="548"/>
        </pc:sldMkLst>
      </pc:sldChg>
      <pc:sldChg chg="del">
        <pc:chgData name="Bram Heyns" userId="7a623cc0-5b6c-43c7-88a0-ff55db19c79e" providerId="ADAL" clId="{644F06E0-9629-4930-B25A-182A5094F172}" dt="2023-07-26T10:00:37.365" v="0" actId="47"/>
        <pc:sldMkLst>
          <pc:docMk/>
          <pc:sldMk cId="1433068465" sldId="549"/>
        </pc:sldMkLst>
      </pc:sldChg>
      <pc:sldChg chg="del">
        <pc:chgData name="Bram Heyns" userId="7a623cc0-5b6c-43c7-88a0-ff55db19c79e" providerId="ADAL" clId="{644F06E0-9629-4930-B25A-182A5094F172}" dt="2023-07-26T10:00:37.365" v="0" actId="47"/>
        <pc:sldMkLst>
          <pc:docMk/>
          <pc:sldMk cId="2181742745" sldId="550"/>
        </pc:sldMkLst>
      </pc:sldChg>
      <pc:sldChg chg="del">
        <pc:chgData name="Bram Heyns" userId="7a623cc0-5b6c-43c7-88a0-ff55db19c79e" providerId="ADAL" clId="{644F06E0-9629-4930-B25A-182A5094F172}" dt="2023-07-26T10:00:37.365" v="0" actId="47"/>
        <pc:sldMkLst>
          <pc:docMk/>
          <pc:sldMk cId="470736158" sldId="556"/>
        </pc:sldMkLst>
      </pc:sldChg>
      <pc:sldChg chg="del">
        <pc:chgData name="Bram Heyns" userId="7a623cc0-5b6c-43c7-88a0-ff55db19c79e" providerId="ADAL" clId="{644F06E0-9629-4930-B25A-182A5094F172}" dt="2023-07-26T10:00:37.365" v="0" actId="47"/>
        <pc:sldMkLst>
          <pc:docMk/>
          <pc:sldMk cId="1346638086" sldId="557"/>
        </pc:sldMkLst>
      </pc:sldChg>
      <pc:sldChg chg="del">
        <pc:chgData name="Bram Heyns" userId="7a623cc0-5b6c-43c7-88a0-ff55db19c79e" providerId="ADAL" clId="{644F06E0-9629-4930-B25A-182A5094F172}" dt="2023-07-26T10:00:37.365" v="0" actId="47"/>
        <pc:sldMkLst>
          <pc:docMk/>
          <pc:sldMk cId="3532941666" sldId="558"/>
        </pc:sldMkLst>
      </pc:sldChg>
      <pc:sldChg chg="del">
        <pc:chgData name="Bram Heyns" userId="7a623cc0-5b6c-43c7-88a0-ff55db19c79e" providerId="ADAL" clId="{644F06E0-9629-4930-B25A-182A5094F172}" dt="2023-07-26T10:00:37.365" v="0" actId="47"/>
        <pc:sldMkLst>
          <pc:docMk/>
          <pc:sldMk cId="3410533664" sldId="559"/>
        </pc:sldMkLst>
      </pc:sldChg>
    </pc:docChg>
  </pc:docChgLst>
  <pc:docChgLst>
    <pc:chgData name="Tiebe Goossens" userId="91f32e68651cc186" providerId="LiveId" clId="{E495F509-E4DF-446B-A1D4-76A076084C79}"/>
    <pc:docChg chg="modSld">
      <pc:chgData name="Tiebe Goossens" userId="91f32e68651cc186" providerId="LiveId" clId="{E495F509-E4DF-446B-A1D4-76A076084C79}" dt="2025-09-19T08:11:07.964" v="75" actId="1076"/>
      <pc:docMkLst>
        <pc:docMk/>
      </pc:docMkLst>
      <pc:sldChg chg="modNotesTx">
        <pc:chgData name="Tiebe Goossens" userId="91f32e68651cc186" providerId="LiveId" clId="{E495F509-E4DF-446B-A1D4-76A076084C79}" dt="2025-09-19T07:55:30.302" v="74" actId="20577"/>
        <pc:sldMkLst>
          <pc:docMk/>
          <pc:sldMk cId="3319716018" sldId="353"/>
        </pc:sldMkLst>
      </pc:sldChg>
      <pc:sldChg chg="modSp mod">
        <pc:chgData name="Tiebe Goossens" userId="91f32e68651cc186" providerId="LiveId" clId="{E495F509-E4DF-446B-A1D4-76A076084C79}" dt="2025-09-19T08:11:07.964" v="75" actId="1076"/>
        <pc:sldMkLst>
          <pc:docMk/>
          <pc:sldMk cId="114473241" sldId="364"/>
        </pc:sldMkLst>
        <pc:spChg chg="mod">
          <ac:chgData name="Tiebe Goossens" userId="91f32e68651cc186" providerId="LiveId" clId="{E495F509-E4DF-446B-A1D4-76A076084C79}" dt="2025-09-19T08:11:07.964" v="75" actId="1076"/>
          <ac:spMkLst>
            <pc:docMk/>
            <pc:sldMk cId="114473241" sldId="364"/>
            <ac:spMk id="4" creationId="{EE0ED45A-6659-9ED2-F60C-7234F03F5CD0}"/>
          </ac:spMkLst>
        </pc:spChg>
      </pc:sldChg>
    </pc:docChg>
  </pc:docChgLst>
  <pc:docChgLst>
    <pc:chgData name="Bram Heyns" userId="7a623cc0-5b6c-43c7-88a0-ff55db19c79e" providerId="ADAL" clId="{B1024DBD-5721-43AD-837A-2A9532621D3B}"/>
    <pc:docChg chg="addSld modSld modSection">
      <pc:chgData name="Bram Heyns" userId="7a623cc0-5b6c-43c7-88a0-ff55db19c79e" providerId="ADAL" clId="{B1024DBD-5721-43AD-837A-2A9532621D3B}" dt="2024-10-24T08:42:31.829" v="1"/>
      <pc:docMkLst>
        <pc:docMk/>
      </pc:docMkLst>
      <pc:sldChg chg="addSp new">
        <pc:chgData name="Bram Heyns" userId="7a623cc0-5b6c-43c7-88a0-ff55db19c79e" providerId="ADAL" clId="{B1024DBD-5721-43AD-837A-2A9532621D3B}" dt="2024-10-24T08:42:31.829" v="1"/>
        <pc:sldMkLst>
          <pc:docMk/>
          <pc:sldMk cId="3368232455" sldId="384"/>
        </pc:sldMkLst>
      </pc:sldChg>
    </pc:docChg>
  </pc:docChgLst>
  <pc:docChgLst>
    <pc:chgData name="Bram Heyns" userId="7a623cc0-5b6c-43c7-88a0-ff55db19c79e" providerId="ADAL" clId="{BFD00949-8F7D-4C99-918C-F687B77DEA3C}"/>
    <pc:docChg chg="addSld modSld modSection">
      <pc:chgData name="Bram Heyns" userId="7a623cc0-5b6c-43c7-88a0-ff55db19c79e" providerId="ADAL" clId="{BFD00949-8F7D-4C99-918C-F687B77DEA3C}" dt="2025-05-28T12:13:36.854" v="1"/>
      <pc:docMkLst>
        <pc:docMk/>
      </pc:docMkLst>
      <pc:sldChg chg="addSp new">
        <pc:chgData name="Bram Heyns" userId="7a623cc0-5b6c-43c7-88a0-ff55db19c79e" providerId="ADAL" clId="{BFD00949-8F7D-4C99-918C-F687B77DEA3C}" dt="2025-05-28T12:13:36.854" v="1"/>
        <pc:sldMkLst>
          <pc:docMk/>
          <pc:sldMk cId="2693346052" sldId="391"/>
        </pc:sldMkLst>
      </pc:sldChg>
    </pc:docChg>
  </pc:docChgLst>
  <pc:docChgLst>
    <pc:chgData name="Bram Heyns" userId="7a623cc0-5b6c-43c7-88a0-ff55db19c79e" providerId="ADAL" clId="{1658D87F-D91A-4A74-AE8E-26983BF02170}"/>
    <pc:docChg chg="custSel addSld delSld modSld sldOrd modSection">
      <pc:chgData name="Bram Heyns" userId="7a623cc0-5b6c-43c7-88a0-ff55db19c79e" providerId="ADAL" clId="{1658D87F-D91A-4A74-AE8E-26983BF02170}" dt="2025-09-08T19:37:26.459" v="401"/>
      <pc:docMkLst>
        <pc:docMk/>
      </pc:docMkLst>
      <pc:sldChg chg="modSp mod">
        <pc:chgData name="Bram Heyns" userId="7a623cc0-5b6c-43c7-88a0-ff55db19c79e" providerId="ADAL" clId="{1658D87F-D91A-4A74-AE8E-26983BF02170}" dt="2025-09-04T13:03:50.916" v="59" actId="20577"/>
        <pc:sldMkLst>
          <pc:docMk/>
          <pc:sldMk cId="3616312771" sldId="256"/>
        </pc:sldMkLst>
        <pc:spChg chg="mod">
          <ac:chgData name="Bram Heyns" userId="7a623cc0-5b6c-43c7-88a0-ff55db19c79e" providerId="ADAL" clId="{1658D87F-D91A-4A74-AE8E-26983BF02170}" dt="2025-09-04T13:03:50.916" v="59" actId="20577"/>
          <ac:spMkLst>
            <pc:docMk/>
            <pc:sldMk cId="3616312771" sldId="256"/>
            <ac:spMk id="3" creationId="{A366B98C-C4D8-05F5-9F65-8885769057E9}"/>
          </ac:spMkLst>
        </pc:spChg>
      </pc:sldChg>
      <pc:sldChg chg="modSp mod">
        <pc:chgData name="Bram Heyns" userId="7a623cc0-5b6c-43c7-88a0-ff55db19c79e" providerId="ADAL" clId="{1658D87F-D91A-4A74-AE8E-26983BF02170}" dt="2025-09-04T12:39:17.355" v="48" actId="33524"/>
        <pc:sldMkLst>
          <pc:docMk/>
          <pc:sldMk cId="276004885" sldId="257"/>
        </pc:sldMkLst>
        <pc:spChg chg="mod">
          <ac:chgData name="Bram Heyns" userId="7a623cc0-5b6c-43c7-88a0-ff55db19c79e" providerId="ADAL" clId="{1658D87F-D91A-4A74-AE8E-26983BF02170}" dt="2025-09-04T12:39:17.355" v="48" actId="33524"/>
          <ac:spMkLst>
            <pc:docMk/>
            <pc:sldMk cId="276004885" sldId="257"/>
            <ac:spMk id="4" creationId="{8F1F9D7B-3F2A-67D6-D6AA-B56D421D50C1}"/>
          </ac:spMkLst>
        </pc:spChg>
      </pc:sldChg>
      <pc:sldChg chg="modSp mod">
        <pc:chgData name="Bram Heyns" userId="7a623cc0-5b6c-43c7-88a0-ff55db19c79e" providerId="ADAL" clId="{1658D87F-D91A-4A74-AE8E-26983BF02170}" dt="2025-09-04T13:05:04.690" v="86" actId="20577"/>
        <pc:sldMkLst>
          <pc:docMk/>
          <pc:sldMk cId="2429371026" sldId="276"/>
        </pc:sldMkLst>
        <pc:spChg chg="mod">
          <ac:chgData name="Bram Heyns" userId="7a623cc0-5b6c-43c7-88a0-ff55db19c79e" providerId="ADAL" clId="{1658D87F-D91A-4A74-AE8E-26983BF02170}" dt="2025-09-04T13:05:04.690" v="86" actId="20577"/>
          <ac:spMkLst>
            <pc:docMk/>
            <pc:sldMk cId="2429371026" sldId="276"/>
            <ac:spMk id="3" creationId="{A366B98C-C4D8-05F5-9F65-8885769057E9}"/>
          </ac:spMkLst>
        </pc:spChg>
      </pc:sldChg>
      <pc:sldChg chg="modSp mod">
        <pc:chgData name="Bram Heyns" userId="7a623cc0-5b6c-43c7-88a0-ff55db19c79e" providerId="ADAL" clId="{1658D87F-D91A-4A74-AE8E-26983BF02170}" dt="2025-09-08T14:03:13.585" v="122" actId="1035"/>
        <pc:sldMkLst>
          <pc:docMk/>
          <pc:sldMk cId="358120815" sldId="288"/>
        </pc:sldMkLst>
        <pc:spChg chg="mod">
          <ac:chgData name="Bram Heyns" userId="7a623cc0-5b6c-43c7-88a0-ff55db19c79e" providerId="ADAL" clId="{1658D87F-D91A-4A74-AE8E-26983BF02170}" dt="2025-09-08T14:03:13.585" v="122" actId="1035"/>
          <ac:spMkLst>
            <pc:docMk/>
            <pc:sldMk cId="358120815" sldId="288"/>
            <ac:spMk id="2" creationId="{3527280E-0735-A71C-E4F1-F930C4B9DBB0}"/>
          </ac:spMkLst>
        </pc:spChg>
      </pc:sldChg>
      <pc:sldChg chg="modSp mod">
        <pc:chgData name="Bram Heyns" userId="7a623cc0-5b6c-43c7-88a0-ff55db19c79e" providerId="ADAL" clId="{1658D87F-D91A-4A74-AE8E-26983BF02170}" dt="2025-09-08T14:03:05.779" v="111" actId="313"/>
        <pc:sldMkLst>
          <pc:docMk/>
          <pc:sldMk cId="3988626810" sldId="289"/>
        </pc:sldMkLst>
        <pc:spChg chg="mod">
          <ac:chgData name="Bram Heyns" userId="7a623cc0-5b6c-43c7-88a0-ff55db19c79e" providerId="ADAL" clId="{1658D87F-D91A-4A74-AE8E-26983BF02170}" dt="2025-09-08T14:03:05.779" v="111" actId="313"/>
          <ac:spMkLst>
            <pc:docMk/>
            <pc:sldMk cId="3988626810" sldId="289"/>
            <ac:spMk id="2" creationId="{946AFB4B-D0B7-2471-BC29-4C976C3ED435}"/>
          </ac:spMkLst>
        </pc:spChg>
      </pc:sldChg>
      <pc:sldChg chg="ord">
        <pc:chgData name="Bram Heyns" userId="7a623cc0-5b6c-43c7-88a0-ff55db19c79e" providerId="ADAL" clId="{1658D87F-D91A-4A74-AE8E-26983BF02170}" dt="2025-09-08T19:19:12.364" v="272"/>
        <pc:sldMkLst>
          <pc:docMk/>
          <pc:sldMk cId="3914203649" sldId="330"/>
        </pc:sldMkLst>
      </pc:sldChg>
      <pc:sldChg chg="ord">
        <pc:chgData name="Bram Heyns" userId="7a623cc0-5b6c-43c7-88a0-ff55db19c79e" providerId="ADAL" clId="{1658D87F-D91A-4A74-AE8E-26983BF02170}" dt="2025-09-08T19:19:12.364" v="272"/>
        <pc:sldMkLst>
          <pc:docMk/>
          <pc:sldMk cId="3016845750" sldId="331"/>
        </pc:sldMkLst>
      </pc:sldChg>
      <pc:sldChg chg="addSp delSp modSp mod">
        <pc:chgData name="Bram Heyns" userId="7a623cc0-5b6c-43c7-88a0-ff55db19c79e" providerId="ADAL" clId="{1658D87F-D91A-4A74-AE8E-26983BF02170}" dt="2025-09-08T11:28:16.955" v="92"/>
        <pc:sldMkLst>
          <pc:docMk/>
          <pc:sldMk cId="3610334757" sldId="345"/>
        </pc:sldMkLst>
        <pc:spChg chg="mod">
          <ac:chgData name="Bram Heyns" userId="7a623cc0-5b6c-43c7-88a0-ff55db19c79e" providerId="ADAL" clId="{1658D87F-D91A-4A74-AE8E-26983BF02170}" dt="2025-09-08T11:28:16.955" v="92"/>
          <ac:spMkLst>
            <pc:docMk/>
            <pc:sldMk cId="3610334757" sldId="345"/>
            <ac:spMk id="2" creationId="{DC87417A-3B6D-28E2-0E4C-71943529C2DA}"/>
          </ac:spMkLst>
        </pc:spChg>
        <pc:picChg chg="mod">
          <ac:chgData name="Bram Heyns" userId="7a623cc0-5b6c-43c7-88a0-ff55db19c79e" providerId="ADAL" clId="{1658D87F-D91A-4A74-AE8E-26983BF02170}" dt="2025-09-08T11:27:54.298" v="91" actId="1076"/>
          <ac:picMkLst>
            <pc:docMk/>
            <pc:sldMk cId="3610334757" sldId="345"/>
            <ac:picMk id="5" creationId="{E6DF2548-5950-E7A5-EEF0-A24E81D2952A}"/>
          </ac:picMkLst>
        </pc:picChg>
        <pc:picChg chg="add mod">
          <ac:chgData name="Bram Heyns" userId="7a623cc0-5b6c-43c7-88a0-ff55db19c79e" providerId="ADAL" clId="{1658D87F-D91A-4A74-AE8E-26983BF02170}" dt="2025-09-08T11:27:51.531" v="90" actId="1076"/>
          <ac:picMkLst>
            <pc:docMk/>
            <pc:sldMk cId="3610334757" sldId="345"/>
            <ac:picMk id="8" creationId="{04B16874-3D9A-4B3B-A512-99B853D57C60}"/>
          </ac:picMkLst>
        </pc:picChg>
      </pc:sldChg>
      <pc:sldChg chg="modSp mod">
        <pc:chgData name="Bram Heyns" userId="7a623cc0-5b6c-43c7-88a0-ff55db19c79e" providerId="ADAL" clId="{1658D87F-D91A-4A74-AE8E-26983BF02170}" dt="2025-09-04T13:04:52.525" v="75" actId="1076"/>
        <pc:sldMkLst>
          <pc:docMk/>
          <pc:sldMk cId="2963840498" sldId="368"/>
        </pc:sldMkLst>
        <pc:spChg chg="mod">
          <ac:chgData name="Bram Heyns" userId="7a623cc0-5b6c-43c7-88a0-ff55db19c79e" providerId="ADAL" clId="{1658D87F-D91A-4A74-AE8E-26983BF02170}" dt="2025-09-04T13:04:52.525" v="75" actId="1076"/>
          <ac:spMkLst>
            <pc:docMk/>
            <pc:sldMk cId="2963840498" sldId="368"/>
            <ac:spMk id="2" creationId="{EB0CA0F9-4719-6DD0-CDF6-1EFDC801725E}"/>
          </ac:spMkLst>
        </pc:spChg>
      </pc:sldChg>
      <pc:sldChg chg="modSp mod">
        <pc:chgData name="Bram Heyns" userId="7a623cc0-5b6c-43c7-88a0-ff55db19c79e" providerId="ADAL" clId="{1658D87F-D91A-4A74-AE8E-26983BF02170}" dt="2025-09-04T12:36:48.844" v="23" actId="20577"/>
        <pc:sldMkLst>
          <pc:docMk/>
          <pc:sldMk cId="762751210" sldId="373"/>
        </pc:sldMkLst>
        <pc:spChg chg="mod">
          <ac:chgData name="Bram Heyns" userId="7a623cc0-5b6c-43c7-88a0-ff55db19c79e" providerId="ADAL" clId="{1658D87F-D91A-4A74-AE8E-26983BF02170}" dt="2025-09-04T12:36:48.844" v="23" actId="20577"/>
          <ac:spMkLst>
            <pc:docMk/>
            <pc:sldMk cId="762751210" sldId="373"/>
            <ac:spMk id="2" creationId="{1B7ABF91-5366-46A8-C592-D72146E395BB}"/>
          </ac:spMkLst>
        </pc:spChg>
      </pc:sldChg>
      <pc:sldChg chg="modSp mod">
        <pc:chgData name="Bram Heyns" userId="7a623cc0-5b6c-43c7-88a0-ff55db19c79e" providerId="ADAL" clId="{1658D87F-D91A-4A74-AE8E-26983BF02170}" dt="2025-09-04T12:37:22.405" v="47" actId="1076"/>
        <pc:sldMkLst>
          <pc:docMk/>
          <pc:sldMk cId="957116490" sldId="374"/>
        </pc:sldMkLst>
        <pc:spChg chg="mod">
          <ac:chgData name="Bram Heyns" userId="7a623cc0-5b6c-43c7-88a0-ff55db19c79e" providerId="ADAL" clId="{1658D87F-D91A-4A74-AE8E-26983BF02170}" dt="2025-09-04T12:37:22.405" v="47" actId="1076"/>
          <ac:spMkLst>
            <pc:docMk/>
            <pc:sldMk cId="957116490" sldId="374"/>
            <ac:spMk id="2" creationId="{E4B351B8-22FC-9EAF-B1B3-3B7EA1EF38D0}"/>
          </ac:spMkLst>
        </pc:spChg>
      </pc:sldChg>
      <pc:sldChg chg="addSp modSp del ord modNotesTx">
        <pc:chgData name="Bram Heyns" userId="7a623cc0-5b6c-43c7-88a0-ff55db19c79e" providerId="ADAL" clId="{1658D87F-D91A-4A74-AE8E-26983BF02170}" dt="2025-09-08T18:49:14.114" v="194" actId="2696"/>
        <pc:sldMkLst>
          <pc:docMk/>
          <pc:sldMk cId="2038436028" sldId="385"/>
        </pc:sldMkLst>
      </pc:sldChg>
      <pc:sldChg chg="addSp delSp modSp add">
        <pc:chgData name="Bram Heyns" userId="7a623cc0-5b6c-43c7-88a0-ff55db19c79e" providerId="ADAL" clId="{1658D87F-D91A-4A74-AE8E-26983BF02170}" dt="2025-09-08T18:49:35.103" v="197"/>
        <pc:sldMkLst>
          <pc:docMk/>
          <pc:sldMk cId="3653588896" sldId="385"/>
        </pc:sldMkLst>
        <pc:picChg chg="add mod">
          <ac:chgData name="Bram Heyns" userId="7a623cc0-5b6c-43c7-88a0-ff55db19c79e" providerId="ADAL" clId="{1658D87F-D91A-4A74-AE8E-26983BF02170}" dt="2025-09-08T18:49:35.103" v="197"/>
          <ac:picMkLst>
            <pc:docMk/>
            <pc:sldMk cId="3653588896" sldId="385"/>
            <ac:picMk id="7" creationId="{7EC32538-C5DE-4699-550E-134F8C9C3D2F}"/>
          </ac:picMkLst>
        </pc:picChg>
      </pc:sldChg>
      <pc:sldChg chg="addSp delSp modSp del mod ord modNotesTx">
        <pc:chgData name="Bram Heyns" userId="7a623cc0-5b6c-43c7-88a0-ff55db19c79e" providerId="ADAL" clId="{1658D87F-D91A-4A74-AE8E-26983BF02170}" dt="2025-09-08T18:49:14.114" v="194" actId="2696"/>
        <pc:sldMkLst>
          <pc:docMk/>
          <pc:sldMk cId="2261877043" sldId="386"/>
        </pc:sldMkLst>
      </pc:sldChg>
      <pc:sldChg chg="addSp modSp add">
        <pc:chgData name="Bram Heyns" userId="7a623cc0-5b6c-43c7-88a0-ff55db19c79e" providerId="ADAL" clId="{1658D87F-D91A-4A74-AE8E-26983BF02170}" dt="2025-09-08T18:49:38.515" v="198"/>
        <pc:sldMkLst>
          <pc:docMk/>
          <pc:sldMk cId="2498287433" sldId="386"/>
        </pc:sldMkLst>
        <pc:picChg chg="add mod">
          <ac:chgData name="Bram Heyns" userId="7a623cc0-5b6c-43c7-88a0-ff55db19c79e" providerId="ADAL" clId="{1658D87F-D91A-4A74-AE8E-26983BF02170}" dt="2025-09-08T18:49:38.515" v="198"/>
          <ac:picMkLst>
            <pc:docMk/>
            <pc:sldMk cId="2498287433" sldId="386"/>
            <ac:picMk id="7" creationId="{73E02B22-B22C-7D32-948E-1A68699D301E}"/>
          </ac:picMkLst>
        </pc:picChg>
      </pc:sldChg>
      <pc:sldChg chg="addSp modSp mod ord">
        <pc:chgData name="Bram Heyns" userId="7a623cc0-5b6c-43c7-88a0-ff55db19c79e" providerId="ADAL" clId="{1658D87F-D91A-4A74-AE8E-26983BF02170}" dt="2025-09-08T18:57:03.249" v="236" actId="1076"/>
        <pc:sldMkLst>
          <pc:docMk/>
          <pc:sldMk cId="2891995205" sldId="387"/>
        </pc:sldMkLst>
        <pc:spChg chg="mod">
          <ac:chgData name="Bram Heyns" userId="7a623cc0-5b6c-43c7-88a0-ff55db19c79e" providerId="ADAL" clId="{1658D87F-D91A-4A74-AE8E-26983BF02170}" dt="2025-09-08T18:57:03.249" v="236" actId="1076"/>
          <ac:spMkLst>
            <pc:docMk/>
            <pc:sldMk cId="2891995205" sldId="387"/>
            <ac:spMk id="2" creationId="{36E5A234-6831-5CC9-58CA-F085B5726E28}"/>
          </ac:spMkLst>
        </pc:spChg>
        <pc:picChg chg="add mod">
          <ac:chgData name="Bram Heyns" userId="7a623cc0-5b6c-43c7-88a0-ff55db19c79e" providerId="ADAL" clId="{1658D87F-D91A-4A74-AE8E-26983BF02170}" dt="2025-09-08T18:56:59.727" v="235"/>
          <ac:picMkLst>
            <pc:docMk/>
            <pc:sldMk cId="2891995205" sldId="387"/>
            <ac:picMk id="5" creationId="{2E69E219-B2B1-6DFA-2D76-701E8C0E311F}"/>
          </ac:picMkLst>
        </pc:picChg>
        <pc:picChg chg="add mod">
          <ac:chgData name="Bram Heyns" userId="7a623cc0-5b6c-43c7-88a0-ff55db19c79e" providerId="ADAL" clId="{1658D87F-D91A-4A74-AE8E-26983BF02170}" dt="2025-09-08T18:56:53.015" v="234" actId="1076"/>
          <ac:picMkLst>
            <pc:docMk/>
            <pc:sldMk cId="2891995205" sldId="387"/>
            <ac:picMk id="2050" creationId="{61FCA9A5-4F89-C0DD-2A68-A793AB506611}"/>
          </ac:picMkLst>
        </pc:picChg>
      </pc:sldChg>
      <pc:sldChg chg="delSp del mod">
        <pc:chgData name="Bram Heyns" userId="7a623cc0-5b6c-43c7-88a0-ff55db19c79e" providerId="ADAL" clId="{1658D87F-D91A-4A74-AE8E-26983BF02170}" dt="2025-09-08T18:45:56.750" v="187" actId="47"/>
        <pc:sldMkLst>
          <pc:docMk/>
          <pc:sldMk cId="2883031784" sldId="388"/>
        </pc:sldMkLst>
      </pc:sldChg>
      <pc:sldChg chg="del">
        <pc:chgData name="Bram Heyns" userId="7a623cc0-5b6c-43c7-88a0-ff55db19c79e" providerId="ADAL" clId="{1658D87F-D91A-4A74-AE8E-26983BF02170}" dt="2025-09-08T18:44:09.807" v="171" actId="47"/>
        <pc:sldMkLst>
          <pc:docMk/>
          <pc:sldMk cId="373369773" sldId="389"/>
        </pc:sldMkLst>
      </pc:sldChg>
      <pc:sldChg chg="addSp modSp mod">
        <pc:chgData name="Bram Heyns" userId="7a623cc0-5b6c-43c7-88a0-ff55db19c79e" providerId="ADAL" clId="{1658D87F-D91A-4A74-AE8E-26983BF02170}" dt="2025-09-08T18:43:32.647" v="169" actId="14100"/>
        <pc:sldMkLst>
          <pc:docMk/>
          <pc:sldMk cId="2693346052" sldId="391"/>
        </pc:sldMkLst>
        <pc:spChg chg="mod">
          <ac:chgData name="Bram Heyns" userId="7a623cc0-5b6c-43c7-88a0-ff55db19c79e" providerId="ADAL" clId="{1658D87F-D91A-4A74-AE8E-26983BF02170}" dt="2025-09-08T18:43:06.581" v="164" actId="20577"/>
          <ac:spMkLst>
            <pc:docMk/>
            <pc:sldMk cId="2693346052" sldId="391"/>
            <ac:spMk id="2" creationId="{3F5A51DE-C329-FA0F-4060-E440AA8A69A4}"/>
          </ac:spMkLst>
        </pc:spChg>
        <pc:picChg chg="add mod">
          <ac:chgData name="Bram Heyns" userId="7a623cc0-5b6c-43c7-88a0-ff55db19c79e" providerId="ADAL" clId="{1658D87F-D91A-4A74-AE8E-26983BF02170}" dt="2025-09-08T11:34:54.422" v="93"/>
          <ac:picMkLst>
            <pc:docMk/>
            <pc:sldMk cId="2693346052" sldId="391"/>
            <ac:picMk id="5" creationId="{424C53A4-3135-8AE7-062F-7B74BA0C4410}"/>
          </ac:picMkLst>
        </pc:picChg>
        <pc:picChg chg="add mod">
          <ac:chgData name="Bram Heyns" userId="7a623cc0-5b6c-43c7-88a0-ff55db19c79e" providerId="ADAL" clId="{1658D87F-D91A-4A74-AE8E-26983BF02170}" dt="2025-09-08T14:03:28.088" v="123" actId="1076"/>
          <ac:picMkLst>
            <pc:docMk/>
            <pc:sldMk cId="2693346052" sldId="391"/>
            <ac:picMk id="6" creationId="{0ADF71D4-0482-3C0F-DA74-69E2AA32E72A}"/>
          </ac:picMkLst>
        </pc:picChg>
        <pc:picChg chg="mod">
          <ac:chgData name="Bram Heyns" userId="7a623cc0-5b6c-43c7-88a0-ff55db19c79e" providerId="ADAL" clId="{1658D87F-D91A-4A74-AE8E-26983BF02170}" dt="2025-09-08T18:43:32.647" v="169" actId="14100"/>
          <ac:picMkLst>
            <pc:docMk/>
            <pc:sldMk cId="2693346052" sldId="391"/>
            <ac:picMk id="1026" creationId="{421A7F18-FAF0-ECD6-5CFC-2E9265647E8C}"/>
          </ac:picMkLst>
        </pc:picChg>
      </pc:sldChg>
      <pc:sldChg chg="addSp delSp modSp new mod">
        <pc:chgData name="Bram Heyns" userId="7a623cc0-5b6c-43c7-88a0-ff55db19c79e" providerId="ADAL" clId="{1658D87F-D91A-4A74-AE8E-26983BF02170}" dt="2025-09-08T19:09:06.486" v="270" actId="1076"/>
        <pc:sldMkLst>
          <pc:docMk/>
          <pc:sldMk cId="223113271" sldId="392"/>
        </pc:sldMkLst>
        <pc:picChg chg="add mod">
          <ac:chgData name="Bram Heyns" userId="7a623cc0-5b6c-43c7-88a0-ff55db19c79e" providerId="ADAL" clId="{1658D87F-D91A-4A74-AE8E-26983BF02170}" dt="2025-09-08T19:09:06.486" v="270" actId="1076"/>
          <ac:picMkLst>
            <pc:docMk/>
            <pc:sldMk cId="223113271" sldId="392"/>
            <ac:picMk id="7" creationId="{E3D15BF0-6EA6-D915-A4AA-0DE574B11486}"/>
          </ac:picMkLst>
        </pc:picChg>
        <pc:picChg chg="add mod">
          <ac:chgData name="Bram Heyns" userId="7a623cc0-5b6c-43c7-88a0-ff55db19c79e" providerId="ADAL" clId="{1658D87F-D91A-4A74-AE8E-26983BF02170}" dt="2025-09-08T19:09:06.486" v="270" actId="1076"/>
          <ac:picMkLst>
            <pc:docMk/>
            <pc:sldMk cId="223113271" sldId="392"/>
            <ac:picMk id="9" creationId="{E2BEF8BA-F984-236C-55B3-67AE1A1302E3}"/>
          </ac:picMkLst>
        </pc:picChg>
        <pc:picChg chg="add mod">
          <ac:chgData name="Bram Heyns" userId="7a623cc0-5b6c-43c7-88a0-ff55db19c79e" providerId="ADAL" clId="{1658D87F-D91A-4A74-AE8E-26983BF02170}" dt="2025-09-08T19:08:24.224" v="268"/>
          <ac:picMkLst>
            <pc:docMk/>
            <pc:sldMk cId="223113271" sldId="392"/>
            <ac:picMk id="10" creationId="{76AFE790-D92F-EFE9-1471-8956D260859B}"/>
          </ac:picMkLst>
        </pc:picChg>
        <pc:picChg chg="add mod">
          <ac:chgData name="Bram Heyns" userId="7a623cc0-5b6c-43c7-88a0-ff55db19c79e" providerId="ADAL" clId="{1658D87F-D91A-4A74-AE8E-26983BF02170}" dt="2025-09-08T19:07:06.390" v="254" actId="14100"/>
          <ac:picMkLst>
            <pc:docMk/>
            <pc:sldMk cId="223113271" sldId="392"/>
            <ac:picMk id="3078" creationId="{7D624404-4B10-AB43-D37E-E521EFAB5358}"/>
          </ac:picMkLst>
        </pc:picChg>
      </pc:sldChg>
      <pc:sldChg chg="addSp delSp modSp new mod ord">
        <pc:chgData name="Bram Heyns" userId="7a623cc0-5b6c-43c7-88a0-ff55db19c79e" providerId="ADAL" clId="{1658D87F-D91A-4A74-AE8E-26983BF02170}" dt="2025-09-08T19:29:53.526" v="344" actId="20577"/>
        <pc:sldMkLst>
          <pc:docMk/>
          <pc:sldMk cId="1135178839" sldId="393"/>
        </pc:sldMkLst>
        <pc:spChg chg="mod">
          <ac:chgData name="Bram Heyns" userId="7a623cc0-5b6c-43c7-88a0-ff55db19c79e" providerId="ADAL" clId="{1658D87F-D91A-4A74-AE8E-26983BF02170}" dt="2025-09-08T19:29:53.526" v="344" actId="20577"/>
          <ac:spMkLst>
            <pc:docMk/>
            <pc:sldMk cId="1135178839" sldId="393"/>
            <ac:spMk id="2" creationId="{3DEC5AA4-8E09-E878-9490-8B7408184270}"/>
          </ac:spMkLst>
        </pc:spChg>
        <pc:picChg chg="add mod">
          <ac:chgData name="Bram Heyns" userId="7a623cc0-5b6c-43c7-88a0-ff55db19c79e" providerId="ADAL" clId="{1658D87F-D91A-4A74-AE8E-26983BF02170}" dt="2025-09-08T19:29:24.067" v="318"/>
          <ac:picMkLst>
            <pc:docMk/>
            <pc:sldMk cId="1135178839" sldId="393"/>
            <ac:picMk id="5" creationId="{8ADE0EB2-6536-19EC-73E8-38874B871351}"/>
          </ac:picMkLst>
        </pc:picChg>
        <pc:picChg chg="add mod">
          <ac:chgData name="Bram Heyns" userId="7a623cc0-5b6c-43c7-88a0-ff55db19c79e" providerId="ADAL" clId="{1658D87F-D91A-4A74-AE8E-26983BF02170}" dt="2025-09-08T19:26:54.438" v="307" actId="1076"/>
          <ac:picMkLst>
            <pc:docMk/>
            <pc:sldMk cId="1135178839" sldId="393"/>
            <ac:picMk id="4098" creationId="{641E8CFB-6537-B7AA-DD4F-B0FC2C11C5D5}"/>
          </ac:picMkLst>
        </pc:picChg>
        <pc:picChg chg="add mod">
          <ac:chgData name="Bram Heyns" userId="7a623cc0-5b6c-43c7-88a0-ff55db19c79e" providerId="ADAL" clId="{1658D87F-D91A-4A74-AE8E-26983BF02170}" dt="2025-09-08T19:29:16.200" v="317" actId="1076"/>
          <ac:picMkLst>
            <pc:docMk/>
            <pc:sldMk cId="1135178839" sldId="393"/>
            <ac:picMk id="4102" creationId="{36A9D8A1-21F3-45E1-568C-4D850DD7C6AB}"/>
          </ac:picMkLst>
        </pc:picChg>
      </pc:sldChg>
      <pc:sldChg chg="addSp modSp new mod">
        <pc:chgData name="Bram Heyns" userId="7a623cc0-5b6c-43c7-88a0-ff55db19c79e" providerId="ADAL" clId="{1658D87F-D91A-4A74-AE8E-26983BF02170}" dt="2025-09-08T19:37:26.459" v="401"/>
        <pc:sldMkLst>
          <pc:docMk/>
          <pc:sldMk cId="1766446476" sldId="394"/>
        </pc:sldMkLst>
        <pc:spChg chg="mod">
          <ac:chgData name="Bram Heyns" userId="7a623cc0-5b6c-43c7-88a0-ff55db19c79e" providerId="ADAL" clId="{1658D87F-D91A-4A74-AE8E-26983BF02170}" dt="2025-09-08T19:37:11.783" v="400" actId="20577"/>
          <ac:spMkLst>
            <pc:docMk/>
            <pc:sldMk cId="1766446476" sldId="394"/>
            <ac:spMk id="2" creationId="{7CD730AA-F08A-CF5A-B918-30616F9F37EA}"/>
          </ac:spMkLst>
        </pc:spChg>
        <pc:picChg chg="add mod">
          <ac:chgData name="Bram Heyns" userId="7a623cc0-5b6c-43c7-88a0-ff55db19c79e" providerId="ADAL" clId="{1658D87F-D91A-4A74-AE8E-26983BF02170}" dt="2025-09-08T19:37:26.459" v="401"/>
          <ac:picMkLst>
            <pc:docMk/>
            <pc:sldMk cId="1766446476" sldId="394"/>
            <ac:picMk id="5" creationId="{F5D40F89-9F67-DF42-7087-FC69661C970D}"/>
          </ac:picMkLst>
        </pc:picChg>
        <pc:picChg chg="add mod">
          <ac:chgData name="Bram Heyns" userId="7a623cc0-5b6c-43c7-88a0-ff55db19c79e" providerId="ADAL" clId="{1658D87F-D91A-4A74-AE8E-26983BF02170}" dt="2025-09-08T19:34:18.798" v="378" actId="1076"/>
          <ac:picMkLst>
            <pc:docMk/>
            <pc:sldMk cId="1766446476" sldId="394"/>
            <ac:picMk id="5122" creationId="{9ADD1CFA-0323-68A7-AADB-A9CFDE5EF4B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A48A47-6F86-D356-ACBD-0D844FD9121B}"/>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BE"/>
          </a:p>
        </p:txBody>
      </p:sp>
      <p:sp>
        <p:nvSpPr>
          <p:cNvPr id="3" name="Date Placeholder 2">
            <a:extLst>
              <a:ext uri="{FF2B5EF4-FFF2-40B4-BE49-F238E27FC236}">
                <a16:creationId xmlns:a16="http://schemas.microsoft.com/office/drawing/2014/main" id="{59428466-DAF5-54C0-BFF8-A25664BB39E7}"/>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32B964AC-A196-9C4B-919C-AE1BA74BA2FA}" type="datetimeFigureOut">
              <a:rPr lang="en-BE" smtClean="0"/>
              <a:t>09/19/2025</a:t>
            </a:fld>
            <a:endParaRPr lang="en-BE"/>
          </a:p>
        </p:txBody>
      </p:sp>
      <p:sp>
        <p:nvSpPr>
          <p:cNvPr id="4" name="Footer Placeholder 3">
            <a:extLst>
              <a:ext uri="{FF2B5EF4-FFF2-40B4-BE49-F238E27FC236}">
                <a16:creationId xmlns:a16="http://schemas.microsoft.com/office/drawing/2014/main" id="{0388CF3F-EC6F-E90E-AD7C-33D0FB690519}"/>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BE"/>
          </a:p>
        </p:txBody>
      </p:sp>
      <p:sp>
        <p:nvSpPr>
          <p:cNvPr id="5" name="Slide Number Placeholder 4">
            <a:extLst>
              <a:ext uri="{FF2B5EF4-FFF2-40B4-BE49-F238E27FC236}">
                <a16:creationId xmlns:a16="http://schemas.microsoft.com/office/drawing/2014/main" id="{E896A4AB-6A5E-CA7E-FEEA-3AAD53032F28}"/>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C29F85AF-D26E-7D48-A14F-8297A1F24B98}" type="slidenum">
              <a:rPr lang="en-BE" smtClean="0"/>
              <a:t>‹nr.›</a:t>
            </a:fld>
            <a:endParaRPr lang="en-BE"/>
          </a:p>
        </p:txBody>
      </p:sp>
    </p:spTree>
    <p:extLst>
      <p:ext uri="{BB962C8B-B14F-4D97-AF65-F5344CB8AC3E}">
        <p14:creationId xmlns:p14="http://schemas.microsoft.com/office/powerpoint/2010/main" val="373324476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024" userDrawn="1">
          <p15:clr>
            <a:srgbClr val="F26B43"/>
          </p15:clr>
        </p15:guide>
        <p15:guide id="2" pos="230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BE"/>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504FA4B-84DA-7E48-8B60-FE26A9A71E4A}" type="datetimeFigureOut">
              <a:rPr lang="en-BE" smtClean="0"/>
              <a:t>09/19/2025</a:t>
            </a:fld>
            <a:endParaRPr lang="en-BE"/>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BE"/>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BE"/>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B1BED02-5B17-F240-BA3D-A18F101907BD}" type="slidenum">
              <a:rPr lang="en-BE" smtClean="0"/>
              <a:t>‹nr.›</a:t>
            </a:fld>
            <a:endParaRPr lang="en-BE"/>
          </a:p>
        </p:txBody>
      </p:sp>
    </p:spTree>
    <p:extLst>
      <p:ext uri="{BB962C8B-B14F-4D97-AF65-F5344CB8AC3E}">
        <p14:creationId xmlns:p14="http://schemas.microsoft.com/office/powerpoint/2010/main" val="371347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azure/databricks/lakehouse/medall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vpro.nl/programmas/tegenlicht/kijk/afleveringen/2021-2022/handel-in-voorkennis.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a:effectLst/>
                <a:latin typeface="var(--font-din)"/>
              </a:rPr>
              <a:t>1. Volume:</a:t>
            </a:r>
            <a:endParaRPr lang="en-US" b="0" i="0">
              <a:effectLst/>
              <a:latin typeface="var(--font-din)"/>
            </a:endParaRPr>
          </a:p>
          <a:p>
            <a:pPr marL="181240" indent="-181240" fontAlgn="base">
              <a:buFont typeface="Arial" panose="020B0604020202020204" pitchFamily="34" charset="0"/>
              <a:buChar char="•"/>
            </a:pPr>
            <a:r>
              <a:rPr lang="en-US" b="0" i="0">
                <a:effectLst/>
                <a:latin typeface="var(--font-din)"/>
              </a:rPr>
              <a:t> The name ‘Big Data’ itself is related to a size which is enormous.</a:t>
            </a:r>
          </a:p>
          <a:p>
            <a:pPr marL="181240" indent="-181240" fontAlgn="base">
              <a:buFont typeface="Arial" panose="020B0604020202020204" pitchFamily="34" charset="0"/>
              <a:buChar char="•"/>
            </a:pPr>
            <a:r>
              <a:rPr lang="en-US" b="0" i="0">
                <a:effectLst/>
                <a:latin typeface="var(--font-din)"/>
              </a:rPr>
              <a:t> Volume is a huge amount of data.</a:t>
            </a:r>
          </a:p>
          <a:p>
            <a:pPr marL="181240" indent="-181240" fontAlgn="base">
              <a:buFont typeface="Arial" panose="020B0604020202020204" pitchFamily="34" charset="0"/>
              <a:buChar char="•"/>
            </a:pPr>
            <a:r>
              <a:rPr lang="en-US" b="0" i="0">
                <a:effectLst/>
                <a:latin typeface="var(--font-din)"/>
              </a:rPr>
              <a:t> To determine the value of data, size of data plays a very crucial role. If the volume of data is very large then it is actually considered as a ‘Big Data’. This means whether a particular data can actually be considered as a Big Data or not, is dependent upon the volume of data.</a:t>
            </a:r>
          </a:p>
          <a:p>
            <a:pPr marL="181240" indent="-181240" fontAlgn="base">
              <a:buFont typeface="Arial" panose="020B0604020202020204" pitchFamily="34" charset="0"/>
              <a:buChar char="•"/>
            </a:pPr>
            <a:r>
              <a:rPr lang="en-US" b="0" i="0">
                <a:effectLst/>
                <a:latin typeface="var(--font-din)"/>
              </a:rPr>
              <a:t> Hence while dealing with Big Data it is necessary to consider a characteristic ‘Volume’.</a:t>
            </a:r>
          </a:p>
          <a:p>
            <a:pPr marL="181240" indent="-181240" fontAlgn="base">
              <a:buFont typeface="Arial" panose="020B0604020202020204" pitchFamily="34" charset="0"/>
              <a:buChar char="•"/>
            </a:pPr>
            <a:r>
              <a:rPr lang="en-US" b="0" i="1">
                <a:effectLst/>
                <a:latin typeface="var(--font-din)"/>
              </a:rPr>
              <a:t> Example:</a:t>
            </a:r>
            <a:r>
              <a:rPr lang="en-US" b="0" i="0">
                <a:effectLst/>
                <a:latin typeface="var(--font-din)"/>
              </a:rPr>
              <a:t> In the year 2016, the estimated global mobile traffic was 6.2 Exabytes(6.2 billion GB) per month. Also, by the year 2020 we will have almost 40000 ExaBytes of data.</a:t>
            </a:r>
          </a:p>
          <a:p>
            <a:pPr algn="l" fontAlgn="base"/>
            <a:r>
              <a:rPr lang="en-US" b="1" i="0">
                <a:effectLst/>
                <a:latin typeface="var(--font-din)"/>
              </a:rPr>
              <a:t>2. Velocity:</a:t>
            </a:r>
            <a:endParaRPr lang="en-US" b="0" i="0">
              <a:effectLst/>
              <a:latin typeface="var(--font-din)"/>
            </a:endParaRPr>
          </a:p>
          <a:p>
            <a:pPr marL="181240" indent="-181240" fontAlgn="base">
              <a:buFont typeface="Arial" panose="020B0604020202020204" pitchFamily="34" charset="0"/>
              <a:buChar char="•"/>
            </a:pPr>
            <a:r>
              <a:rPr lang="en-US" b="0" i="0">
                <a:effectLst/>
                <a:latin typeface="var(--font-din)"/>
              </a:rPr>
              <a:t>Velocity refers to the high speed of accumulation of data.</a:t>
            </a:r>
          </a:p>
          <a:p>
            <a:pPr marL="181240" indent="-181240" fontAlgn="base">
              <a:buFont typeface="Arial" panose="020B0604020202020204" pitchFamily="34" charset="0"/>
              <a:buChar char="•"/>
            </a:pPr>
            <a:r>
              <a:rPr lang="en-US" b="0" i="0">
                <a:effectLst/>
                <a:latin typeface="var(--font-din)"/>
              </a:rPr>
              <a:t>In Big Data velocity data flows in from sources like machines, networks, social media, mobile phones etc.</a:t>
            </a:r>
          </a:p>
          <a:p>
            <a:pPr marL="181240" indent="-181240" fontAlgn="base">
              <a:buFont typeface="Arial" panose="020B0604020202020204" pitchFamily="34" charset="0"/>
              <a:buChar char="•"/>
            </a:pPr>
            <a:r>
              <a:rPr lang="en-US" b="0" i="0">
                <a:effectLst/>
                <a:latin typeface="var(--font-din)"/>
              </a:rPr>
              <a:t>There is a massive and continuous flow of data. This determines the potential of data that how fast the data is generated and processed to meet the demands.</a:t>
            </a:r>
          </a:p>
          <a:p>
            <a:pPr marL="181240" indent="-181240" fontAlgn="base">
              <a:buFont typeface="Arial" panose="020B0604020202020204" pitchFamily="34" charset="0"/>
              <a:buChar char="•"/>
            </a:pPr>
            <a:r>
              <a:rPr lang="en-US" b="0" i="0">
                <a:effectLst/>
                <a:latin typeface="var(--font-din)"/>
              </a:rPr>
              <a:t>Sampling data can help in dealing with the issue like ‘velocity’.</a:t>
            </a:r>
          </a:p>
          <a:p>
            <a:pPr marL="181240" indent="-181240" fontAlgn="base">
              <a:buFont typeface="Arial" panose="020B0604020202020204" pitchFamily="34" charset="0"/>
              <a:buChar char="•"/>
            </a:pPr>
            <a:r>
              <a:rPr lang="en-US" b="0" i="1">
                <a:effectLst/>
                <a:latin typeface="var(--font-din)"/>
              </a:rPr>
              <a:t>Example:</a:t>
            </a:r>
            <a:r>
              <a:rPr lang="en-US" b="0" i="0">
                <a:effectLst/>
                <a:latin typeface="var(--font-din)"/>
              </a:rPr>
              <a:t> There are more than 3.5 billion searches per day are made on Google. Also, FaceBook users are increasing by 22%(Approx.) year by year.</a:t>
            </a:r>
          </a:p>
          <a:p>
            <a:pPr algn="l" fontAlgn="base"/>
            <a:r>
              <a:rPr lang="en-US" b="1" i="0">
                <a:effectLst/>
                <a:latin typeface="var(--font-din)"/>
              </a:rPr>
              <a:t>3. Variety:</a:t>
            </a:r>
            <a:endParaRPr lang="en-US" b="0" i="0">
              <a:effectLst/>
              <a:latin typeface="var(--font-din)"/>
            </a:endParaRPr>
          </a:p>
          <a:p>
            <a:pPr marL="181240" indent="-181240" fontAlgn="base">
              <a:buFont typeface="Arial" panose="020B0604020202020204" pitchFamily="34" charset="0"/>
              <a:buChar char="•"/>
            </a:pPr>
            <a:r>
              <a:rPr lang="en-US" b="0" i="0">
                <a:effectLst/>
                <a:latin typeface="var(--font-din)"/>
              </a:rPr>
              <a:t>It refers to nature of data that is structured, semi-structured and unstructured data.</a:t>
            </a:r>
          </a:p>
          <a:p>
            <a:pPr marL="181240" indent="-181240" fontAlgn="base">
              <a:buFont typeface="Arial" panose="020B0604020202020204" pitchFamily="34" charset="0"/>
              <a:buChar char="•"/>
            </a:pPr>
            <a:r>
              <a:rPr lang="en-US" b="0" i="0">
                <a:effectLst/>
                <a:latin typeface="var(--font-din)"/>
              </a:rPr>
              <a:t>It also refers to heterogeneous sources.</a:t>
            </a:r>
          </a:p>
          <a:p>
            <a:pPr marL="181240" indent="-181240" fontAlgn="base">
              <a:buFont typeface="Arial" panose="020B0604020202020204" pitchFamily="34" charset="0"/>
              <a:buChar char="•"/>
            </a:pPr>
            <a:r>
              <a:rPr lang="en-US" b="0" i="0">
                <a:effectLst/>
                <a:latin typeface="var(--font-din)"/>
              </a:rPr>
              <a:t>Variety is basically the arrival of data from new sources that are both inside and outside of an enterprise. It can be structured, semi-structured and unstructured.</a:t>
            </a:r>
          </a:p>
          <a:p>
            <a:pPr marL="785372" lvl="1" indent="-302066" fontAlgn="base">
              <a:buFont typeface="Arial" panose="020B0604020202020204" pitchFamily="34" charset="0"/>
              <a:buChar char="•"/>
            </a:pPr>
            <a:r>
              <a:rPr lang="en-US" b="1" i="0">
                <a:effectLst/>
                <a:latin typeface="var(--font-din)"/>
              </a:rPr>
              <a:t>Structured data</a:t>
            </a:r>
            <a:r>
              <a:rPr lang="en-US" b="0" i="0">
                <a:effectLst/>
                <a:latin typeface="var(--font-din)"/>
              </a:rPr>
              <a:t>: This data is basically an organized data. It generally refers to data that has defined the length and format of data.</a:t>
            </a:r>
          </a:p>
          <a:p>
            <a:pPr marL="785372" lvl="1" indent="-302066" fontAlgn="base">
              <a:buFont typeface="Arial" panose="020B0604020202020204" pitchFamily="34" charset="0"/>
              <a:buChar char="•"/>
            </a:pPr>
            <a:r>
              <a:rPr lang="en-US" b="1" i="0">
                <a:effectLst/>
                <a:latin typeface="var(--font-din)"/>
              </a:rPr>
              <a:t>Semi- Structured data</a:t>
            </a:r>
            <a:r>
              <a:rPr lang="en-US" b="0" i="0">
                <a:effectLst/>
                <a:latin typeface="var(--font-din)"/>
              </a:rPr>
              <a:t>: This data is basically a semi-organised data. It is generally a form of data that do not conform to the formal structure of data. Log files are the examples of this type of data.</a:t>
            </a:r>
          </a:p>
          <a:p>
            <a:pPr marL="785372" lvl="1" indent="-302066" fontAlgn="base">
              <a:buFont typeface="Arial" panose="020B0604020202020204" pitchFamily="34" charset="0"/>
              <a:buChar char="•"/>
            </a:pPr>
            <a:r>
              <a:rPr lang="en-US" b="1" i="0">
                <a:effectLst/>
                <a:latin typeface="var(--font-din)"/>
              </a:rPr>
              <a:t>Unstructured data</a:t>
            </a:r>
            <a:r>
              <a:rPr lang="en-US" b="0" i="0">
                <a:effectLst/>
                <a:latin typeface="var(--font-din)"/>
              </a:rPr>
              <a:t>: This data basically refers to unorganized data. It generally refers to data that doesn’t fit neatly into the traditional row and column structure of the relational database. Texts, pictures, videos etc. are the examples of unstructured data which can’t be stored in the form of rows and columns.</a:t>
            </a:r>
          </a:p>
          <a:p>
            <a:pPr algn="l" fontAlgn="base"/>
            <a:r>
              <a:rPr lang="en-US" b="1" i="0">
                <a:effectLst/>
                <a:latin typeface="var(--font-din)"/>
              </a:rPr>
              <a:t>4. Veracity:</a:t>
            </a:r>
            <a:endParaRPr lang="en-US" b="0" i="0">
              <a:effectLst/>
              <a:latin typeface="var(--font-din)"/>
            </a:endParaRPr>
          </a:p>
          <a:p>
            <a:pPr marL="181240" indent="-181240" fontAlgn="base">
              <a:buFont typeface="Arial" panose="020B0604020202020204" pitchFamily="34" charset="0"/>
              <a:buChar char="•"/>
            </a:pPr>
            <a:r>
              <a:rPr lang="en-US" b="0" i="0">
                <a:effectLst/>
                <a:latin typeface="var(--font-din)"/>
              </a:rPr>
              <a:t>It refers to inconsistencies and uncertainty in data, that is data which is available can sometimes get messy and quality and accuracy are difficult to control. </a:t>
            </a:r>
            <a:r>
              <a:rPr lang="en-US" b="0" i="0">
                <a:solidFill>
                  <a:srgbClr val="003054"/>
                </a:solidFill>
                <a:effectLst/>
                <a:latin typeface="Nunito Sans"/>
              </a:rPr>
              <a:t>When it comes to the accuracy of big data, it’s not just the quality of the data itself but how trustworthy the data source, type, and processing of it is. Removing things like bias, abnormalities or inconsistencies, duplication, and volatility are just a few aspects that factor into improving the accuracy of big data.</a:t>
            </a:r>
            <a:endParaRPr lang="en-US" b="0" i="0">
              <a:effectLst/>
              <a:latin typeface="var(--font-din)"/>
            </a:endParaRPr>
          </a:p>
          <a:p>
            <a:pPr marL="181240" indent="-181240" fontAlgn="base">
              <a:buFont typeface="Arial" panose="020B0604020202020204" pitchFamily="34" charset="0"/>
              <a:buChar char="•"/>
            </a:pPr>
            <a:r>
              <a:rPr lang="en-US" b="0" i="0">
                <a:effectLst/>
                <a:latin typeface="var(--font-din)"/>
              </a:rPr>
              <a:t>Big Data is also variable because of the multitude of data dimensions resulting from multiple disparate data types and sources.</a:t>
            </a:r>
          </a:p>
          <a:p>
            <a:pPr marL="181240" indent="-181240" fontAlgn="base">
              <a:buFont typeface="Arial" panose="020B0604020202020204" pitchFamily="34" charset="0"/>
              <a:buChar char="•"/>
            </a:pPr>
            <a:r>
              <a:rPr lang="en-US" b="0" i="1">
                <a:effectLst/>
                <a:latin typeface="var(--font-din)"/>
              </a:rPr>
              <a:t>Example:</a:t>
            </a:r>
            <a:r>
              <a:rPr lang="en-US" b="0" i="0">
                <a:effectLst/>
                <a:latin typeface="var(--font-din)"/>
              </a:rPr>
              <a:t> Data in bulk could create confusion whereas less amount of data could convey half or Incomplete Information.</a:t>
            </a:r>
          </a:p>
          <a:p>
            <a:pPr algn="l" fontAlgn="base">
              <a:buFont typeface="Arial" panose="020B0604020202020204" pitchFamily="34" charset="0"/>
              <a:buChar char="•"/>
            </a:pPr>
            <a:endParaRPr lang="en-US" b="0" i="0">
              <a:effectLst/>
              <a:latin typeface="var(--font-din)"/>
            </a:endParaRPr>
          </a:p>
          <a:p>
            <a:pPr algn="l" fontAlgn="base"/>
            <a:r>
              <a:rPr lang="en-US" b="1" i="0">
                <a:effectLst/>
                <a:latin typeface="var(--font-din)"/>
              </a:rPr>
              <a:t>5. Value:</a:t>
            </a:r>
            <a:endParaRPr lang="en-US" b="0" i="0">
              <a:effectLst/>
              <a:latin typeface="var(--font-din)"/>
            </a:endParaRPr>
          </a:p>
          <a:p>
            <a:pPr marL="181240" indent="-181240" fontAlgn="base">
              <a:buFont typeface="Arial" panose="020B0604020202020204" pitchFamily="34" charset="0"/>
              <a:buChar char="•"/>
            </a:pPr>
            <a:r>
              <a:rPr lang="en-US" b="0" i="0">
                <a:effectLst/>
                <a:latin typeface="var(--font-din)"/>
              </a:rPr>
              <a:t>After having the 4 V’s into account there comes one more V which stands for Value!. The bulk of Data having no Value is of no good to the company, unless you turn it into something useful.</a:t>
            </a:r>
          </a:p>
          <a:p>
            <a:pPr marL="181240" indent="-181240" fontAlgn="base">
              <a:buFont typeface="Arial" panose="020B0604020202020204" pitchFamily="34" charset="0"/>
              <a:buChar char="•"/>
            </a:pPr>
            <a:r>
              <a:rPr lang="en-US" b="0" i="0">
                <a:effectLst/>
                <a:latin typeface="var(--font-din)"/>
              </a:rPr>
              <a:t>Data in itself is of no use or importance but it needs to be converted into something valuable to extract Information. Hence, you can state that Value! is the most important V of all the 5V’s.</a:t>
            </a:r>
          </a:p>
          <a:p>
            <a:endParaRPr lang="en-US"/>
          </a:p>
        </p:txBody>
      </p:sp>
      <p:sp>
        <p:nvSpPr>
          <p:cNvPr id="4" name="Slide Number Placeholder 3"/>
          <p:cNvSpPr>
            <a:spLocks noGrp="1"/>
          </p:cNvSpPr>
          <p:nvPr>
            <p:ph type="sldNum" sz="quarter" idx="5"/>
          </p:nvPr>
        </p:nvSpPr>
        <p:spPr/>
        <p:txBody>
          <a:bodyPr/>
          <a:lstStyle/>
          <a:p>
            <a:fld id="{FB1BED02-5B17-F240-BA3D-A18F101907BD}" type="slidenum">
              <a:rPr lang="en-BE" smtClean="0"/>
              <a:t>7</a:t>
            </a:fld>
            <a:endParaRPr lang="en-BE"/>
          </a:p>
        </p:txBody>
      </p:sp>
    </p:spTree>
    <p:extLst>
      <p:ext uri="{BB962C8B-B14F-4D97-AF65-F5344CB8AC3E}">
        <p14:creationId xmlns:p14="http://schemas.microsoft.com/office/powerpoint/2010/main" val="1987802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Model distillation is a technique where a smaller, "student" model learns to mimic the behavior and performance of a larger, more complex "teacher" model, transferring knowledge to achieve comparable accuracy with fewer computational resources. The process involves generating "soft targets" (probability distributions over possible outputs) from the teacher model's predictions on a dataset, which the student model then uses to fine-tune its own parameters. This allows the student model to capture complex patterns and relationships from the teacher's outputs, resulting in more efficient, faster, and cost-effective models for deployment</a:t>
            </a:r>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81</a:t>
            </a:fld>
            <a:endParaRPr lang="en-BE"/>
          </a:p>
        </p:txBody>
      </p:sp>
    </p:spTree>
    <p:extLst>
      <p:ext uri="{BB962C8B-B14F-4D97-AF65-F5344CB8AC3E}">
        <p14:creationId xmlns:p14="http://schemas.microsoft.com/office/powerpoint/2010/main" val="3714591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https://www.dailydoseofds.com/p/transformer-vs-mixture-of-experts-in-llms/</a:t>
            </a:r>
          </a:p>
        </p:txBody>
      </p:sp>
      <p:sp>
        <p:nvSpPr>
          <p:cNvPr id="4" name="Slide Number Placeholder 3"/>
          <p:cNvSpPr>
            <a:spLocks noGrp="1"/>
          </p:cNvSpPr>
          <p:nvPr>
            <p:ph type="sldNum" sz="quarter" idx="5"/>
          </p:nvPr>
        </p:nvSpPr>
        <p:spPr/>
        <p:txBody>
          <a:bodyPr/>
          <a:lstStyle/>
          <a:p>
            <a:fld id="{FB1BED02-5B17-F240-BA3D-A18F101907BD}" type="slidenum">
              <a:rPr lang="en-BE" smtClean="0"/>
              <a:t>82</a:t>
            </a:fld>
            <a:endParaRPr lang="en-BE"/>
          </a:p>
        </p:txBody>
      </p:sp>
    </p:spTree>
    <p:extLst>
      <p:ext uri="{BB962C8B-B14F-4D97-AF65-F5344CB8AC3E}">
        <p14:creationId xmlns:p14="http://schemas.microsoft.com/office/powerpoint/2010/main" val="75914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https://winterkongress.ch/2025/talks/uncovering_discrimination_in_public_fraud_detection_systems/</a:t>
            </a:r>
          </a:p>
        </p:txBody>
      </p:sp>
      <p:sp>
        <p:nvSpPr>
          <p:cNvPr id="4" name="Slide Number Placeholder 3"/>
          <p:cNvSpPr>
            <a:spLocks noGrp="1"/>
          </p:cNvSpPr>
          <p:nvPr>
            <p:ph type="sldNum" sz="quarter" idx="5"/>
          </p:nvPr>
        </p:nvSpPr>
        <p:spPr/>
        <p:txBody>
          <a:bodyPr/>
          <a:lstStyle/>
          <a:p>
            <a:fld id="{FB1BED02-5B17-F240-BA3D-A18F101907BD}" type="slidenum">
              <a:rPr lang="en-BE" smtClean="0"/>
              <a:t>85</a:t>
            </a:fld>
            <a:endParaRPr lang="en-BE"/>
          </a:p>
        </p:txBody>
      </p:sp>
    </p:spTree>
    <p:extLst>
      <p:ext uri="{BB962C8B-B14F-4D97-AF65-F5344CB8AC3E}">
        <p14:creationId xmlns:p14="http://schemas.microsoft.com/office/powerpoint/2010/main" val="229854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Proxy: </a:t>
            </a:r>
            <a:r>
              <a:rPr lang="nl-BE" dirty="0" err="1"/>
              <a:t>middleman</a:t>
            </a:r>
            <a:r>
              <a:rPr lang="nl-BE" dirty="0"/>
              <a:t> </a:t>
            </a:r>
            <a:r>
              <a:rPr lang="nl-BE" dirty="0" err="1"/>
              <a:t>between</a:t>
            </a:r>
            <a:r>
              <a:rPr lang="nl-BE" dirty="0"/>
              <a:t> server side </a:t>
            </a:r>
            <a:r>
              <a:rPr lang="nl-BE" dirty="0" err="1"/>
              <a:t>and</a:t>
            </a:r>
            <a:r>
              <a:rPr lang="nl-BE" dirty="0"/>
              <a:t> client side</a:t>
            </a:r>
          </a:p>
          <a:p>
            <a:endParaRPr lang="nl-BE" dirty="0"/>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21</a:t>
            </a:fld>
            <a:endParaRPr lang="en-BE"/>
          </a:p>
        </p:txBody>
      </p:sp>
    </p:spTree>
    <p:extLst>
      <p:ext uri="{BB962C8B-B14F-4D97-AF65-F5344CB8AC3E}">
        <p14:creationId xmlns:p14="http://schemas.microsoft.com/office/powerpoint/2010/main" val="602036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37</a:t>
            </a:fld>
            <a:endParaRPr lang="en-BE"/>
          </a:p>
        </p:txBody>
      </p:sp>
    </p:spTree>
    <p:extLst>
      <p:ext uri="{BB962C8B-B14F-4D97-AF65-F5344CB8AC3E}">
        <p14:creationId xmlns:p14="http://schemas.microsoft.com/office/powerpoint/2010/main" val="900408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111111"/>
                </a:solidFill>
                <a:effectLst/>
                <a:latin typeface="-apple-system"/>
              </a:rPr>
              <a:t>Bronze Layer</a:t>
            </a:r>
            <a:r>
              <a:rPr lang="en-US" b="0" i="0">
                <a:solidFill>
                  <a:srgbClr val="111111"/>
                </a:solidFill>
                <a:effectLst/>
                <a:latin typeface="-apple-system"/>
              </a:rPr>
              <a:t>: This is where raw data is ingested. The data in this layer is typically in its original, unprocessed form, which means it can be messy and contain duplicates or errors. The structure of the data here is often </a:t>
            </a:r>
            <a:r>
              <a:rPr lang="en-US" b="1" i="0">
                <a:solidFill>
                  <a:srgbClr val="111111"/>
                </a:solidFill>
                <a:effectLst/>
                <a:latin typeface="-apple-system"/>
              </a:rPr>
              <a:t>denormalized</a:t>
            </a:r>
            <a:r>
              <a:rPr lang="en-US" b="0" i="0">
                <a:solidFill>
                  <a:srgbClr val="111111"/>
                </a:solidFill>
                <a:effectLst/>
                <a:latin typeface="-apple-system"/>
              </a:rPr>
              <a:t>, meaning it might not follow strict database normalization rules and can include redundant information.</a:t>
            </a:r>
          </a:p>
          <a:p>
            <a:pPr algn="l">
              <a:buFont typeface="+mj-lt"/>
              <a:buAutoNum type="arabicPeriod"/>
            </a:pPr>
            <a:r>
              <a:rPr lang="en-US" b="1" i="0">
                <a:solidFill>
                  <a:srgbClr val="111111"/>
                </a:solidFill>
                <a:effectLst/>
                <a:latin typeface="-apple-system"/>
              </a:rPr>
              <a:t>Silver Layer</a:t>
            </a:r>
            <a:r>
              <a:rPr lang="en-US" b="0" i="0">
                <a:solidFill>
                  <a:srgbClr val="111111"/>
                </a:solidFill>
                <a:effectLst/>
                <a:latin typeface="-apple-system"/>
              </a:rPr>
              <a:t>: In this layer, the data is cleaned, validated, and possibly transformed into a more structured format. This often involves normalizing the data, which means organizing it into tables and relationships that reduce redundancy and improve data integrity. The silver layer aims to create a reliable dataset that can be used for more detailed analysis.</a:t>
            </a:r>
          </a:p>
          <a:p>
            <a:pPr algn="l">
              <a:buFont typeface="+mj-lt"/>
              <a:buAutoNum type="arabicPeriod"/>
            </a:pPr>
            <a:r>
              <a:rPr lang="en-US" b="1" i="0">
                <a:solidFill>
                  <a:srgbClr val="111111"/>
                </a:solidFill>
                <a:effectLst/>
                <a:latin typeface="-apple-system"/>
              </a:rPr>
              <a:t>Gold Layer</a:t>
            </a:r>
            <a:r>
              <a:rPr lang="en-US" b="0" i="0">
                <a:solidFill>
                  <a:srgbClr val="111111"/>
                </a:solidFill>
                <a:effectLst/>
                <a:latin typeface="-apple-system"/>
              </a:rPr>
              <a:t>: The gold layer contains the most refined and aggregated data. Here, the data is often </a:t>
            </a:r>
            <a:r>
              <a:rPr lang="en-US" b="1" i="0">
                <a:solidFill>
                  <a:srgbClr val="111111"/>
                </a:solidFill>
                <a:effectLst/>
                <a:latin typeface="-apple-system"/>
              </a:rPr>
              <a:t>denormalized</a:t>
            </a:r>
            <a:r>
              <a:rPr lang="en-US" b="0" i="0">
                <a:solidFill>
                  <a:srgbClr val="111111"/>
                </a:solidFill>
                <a:effectLst/>
                <a:latin typeface="-apple-system"/>
              </a:rPr>
              <a:t> again to optimize it for specific analytical queries and performance.</a:t>
            </a:r>
            <a:r>
              <a:rPr lang="en-US" b="0" i="0" u="none">
                <a:solidFill>
                  <a:srgbClr val="111111"/>
                </a:solidFill>
                <a:effectLst/>
                <a:latin typeface="-apple-system"/>
              </a:rPr>
              <a:t> </a:t>
            </a:r>
            <a:r>
              <a:rPr lang="en-US" b="0" i="0" u="none" baseline="0">
                <a:solidFill>
                  <a:schemeClr val="tx1"/>
                </a:solidFill>
                <a:effectLst/>
                <a:latin typeface="-apple-system"/>
                <a:hlinkClick r:id="rId3">
                  <a:extLst>
                    <a:ext uri="{A12FA001-AC4F-418D-AE19-62706E023703}">
                      <ahyp:hlinkClr xmlns:ahyp="http://schemas.microsoft.com/office/drawing/2018/hyperlinkcolor" val="tx"/>
                    </a:ext>
                  </a:extLst>
                </a:hlinkClick>
              </a:rPr>
              <a:t>Denormalization in this context means combining tables and flattening the data structure to make it easier and faster to query, especially for reporting and machine learning purposes</a:t>
            </a:r>
            <a:endParaRPr lang="en-US" b="0" i="0" u="none" baseline="0">
              <a:solidFill>
                <a:schemeClr val="tx1"/>
              </a:solidFill>
              <a:effectLst/>
              <a:latin typeface="-apple-system"/>
            </a:endParaRPr>
          </a:p>
          <a:p>
            <a:endParaRPr lang="en-US"/>
          </a:p>
        </p:txBody>
      </p:sp>
      <p:sp>
        <p:nvSpPr>
          <p:cNvPr id="4" name="Slide Number Placeholder 3"/>
          <p:cNvSpPr>
            <a:spLocks noGrp="1"/>
          </p:cNvSpPr>
          <p:nvPr>
            <p:ph type="sldNum" sz="quarter" idx="5"/>
          </p:nvPr>
        </p:nvSpPr>
        <p:spPr/>
        <p:txBody>
          <a:bodyPr/>
          <a:lstStyle/>
          <a:p>
            <a:fld id="{FB1BED02-5B17-F240-BA3D-A18F101907BD}" type="slidenum">
              <a:rPr lang="en-BE" smtClean="0"/>
              <a:t>39</a:t>
            </a:fld>
            <a:endParaRPr lang="en-BE"/>
          </a:p>
        </p:txBody>
      </p:sp>
    </p:spTree>
    <p:extLst>
      <p:ext uri="{BB962C8B-B14F-4D97-AF65-F5344CB8AC3E}">
        <p14:creationId xmlns:p14="http://schemas.microsoft.com/office/powerpoint/2010/main" val="165952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a:t>https://www.datacenterdynamics.com/en/opinions/path-ai-connected-government/</a:t>
            </a:r>
          </a:p>
          <a:p>
            <a:endParaRPr lang="en-US"/>
          </a:p>
          <a:p>
            <a:pPr algn="l">
              <a:buFont typeface="+mj-lt"/>
              <a:buAutoNum type="arabicPeriod"/>
            </a:pPr>
            <a:r>
              <a:rPr lang="en-US" b="1" i="0">
                <a:solidFill>
                  <a:srgbClr val="111111"/>
                </a:solidFill>
                <a:effectLst/>
                <a:highlight>
                  <a:srgbClr val="FFFFFF"/>
                </a:highlight>
                <a:latin typeface="-apple-system"/>
              </a:rPr>
              <a:t>Human-in-the-Loop (HITL)</a:t>
            </a:r>
            <a:r>
              <a:rPr lang="en-US" b="0" i="0">
                <a:solidFill>
                  <a:srgbClr val="111111"/>
                </a:solidFill>
                <a:effectLst/>
                <a:highlight>
                  <a:srgbClr val="FFFFFF"/>
                </a:highlight>
                <a:latin typeface="-apple-system"/>
              </a:rPr>
              <a:t>: This approach involves humans actively participating in the AI decision-making process. </a:t>
            </a:r>
            <a:r>
              <a:rPr lang="en-US" b="0" i="0" u="none">
                <a:solidFill>
                  <a:srgbClr val="111111"/>
                </a:solidFill>
                <a:effectLst/>
                <a:highlight>
                  <a:srgbClr val="FFFFFF"/>
                </a:highlight>
                <a:latin typeface="-apple-system"/>
              </a:rPr>
              <a:t>They provide input, validate models, monitor for bias, and make final decisions based on AI recommendations. This ensures accountability and transparency, as humans can intervene and correct the AI’s actions in real-time.</a:t>
            </a:r>
          </a:p>
          <a:p>
            <a:pPr algn="l">
              <a:buFont typeface="+mj-lt"/>
              <a:buAutoNum type="arabicPeriod"/>
            </a:pPr>
            <a:r>
              <a:rPr lang="en-US" b="1" i="0" u="none">
                <a:solidFill>
                  <a:srgbClr val="111111"/>
                </a:solidFill>
                <a:effectLst/>
                <a:highlight>
                  <a:srgbClr val="FFFFFF"/>
                </a:highlight>
                <a:latin typeface="-apple-system"/>
              </a:rPr>
              <a:t>Human-on-the-Loop (HOTL)</a:t>
            </a:r>
            <a:r>
              <a:rPr lang="en-US" b="0" i="0" u="none">
                <a:solidFill>
                  <a:srgbClr val="111111"/>
                </a:solidFill>
                <a:effectLst/>
                <a:highlight>
                  <a:srgbClr val="FFFFFF"/>
                </a:highlight>
                <a:latin typeface="-apple-system"/>
              </a:rPr>
              <a:t>: Here, humans take on a supervisory role. They oversee the AI’s actions and intervene only when necessary. This allows for a balance between automation and human oversight, ensuring that the AI operates within acceptable parameters while still having human control available if needed.</a:t>
            </a:r>
          </a:p>
          <a:p>
            <a:pPr algn="l">
              <a:buFont typeface="+mj-lt"/>
              <a:buAutoNum type="arabicPeriod"/>
            </a:pPr>
            <a:r>
              <a:rPr lang="en-US" b="1" i="0" u="none">
                <a:solidFill>
                  <a:srgbClr val="111111"/>
                </a:solidFill>
                <a:effectLst/>
                <a:highlight>
                  <a:srgbClr val="FFFFFF"/>
                </a:highlight>
                <a:latin typeface="-apple-system"/>
              </a:rPr>
              <a:t>Human-out-of-the-Loop (HOOTL)</a:t>
            </a:r>
            <a:r>
              <a:rPr lang="en-US" b="0" i="0" u="none">
                <a:solidFill>
                  <a:srgbClr val="111111"/>
                </a:solidFill>
                <a:effectLst/>
                <a:highlight>
                  <a:srgbClr val="FFFFFF"/>
                </a:highlight>
                <a:latin typeface="-apple-system"/>
              </a:rPr>
              <a:t>: In this scenario, AI systems operate fully autonomously without human intervention. Wh</a:t>
            </a:r>
            <a:r>
              <a:rPr lang="en-US" b="0" i="0">
                <a:solidFill>
                  <a:srgbClr val="111111"/>
                </a:solidFill>
                <a:effectLst/>
                <a:highlight>
                  <a:srgbClr val="FFFFFF"/>
                </a:highlight>
                <a:latin typeface="-apple-system"/>
              </a:rPr>
              <a:t>ile this can increase efficiency, it also raises concerns about accountability, transparency, and bias, as there is no human oversight to address potential issues.</a:t>
            </a:r>
          </a:p>
          <a:p>
            <a:endParaRPr lang="en-US"/>
          </a:p>
        </p:txBody>
      </p:sp>
      <p:sp>
        <p:nvSpPr>
          <p:cNvPr id="4" name="Slide Number Placeholder 3"/>
          <p:cNvSpPr>
            <a:spLocks noGrp="1"/>
          </p:cNvSpPr>
          <p:nvPr>
            <p:ph type="sldNum" sz="quarter" idx="5"/>
          </p:nvPr>
        </p:nvSpPr>
        <p:spPr/>
        <p:txBody>
          <a:bodyPr/>
          <a:lstStyle/>
          <a:p>
            <a:fld id="{FB1BED02-5B17-F240-BA3D-A18F101907BD}" type="slidenum">
              <a:rPr lang="en-BE" smtClean="0"/>
              <a:t>48</a:t>
            </a:fld>
            <a:endParaRPr lang="en-BE"/>
          </a:p>
        </p:txBody>
      </p:sp>
    </p:spTree>
    <p:extLst>
      <p:ext uri="{BB962C8B-B14F-4D97-AF65-F5344CB8AC3E}">
        <p14:creationId xmlns:p14="http://schemas.microsoft.com/office/powerpoint/2010/main" val="2803154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https://mediareset.com/2015/11/04/big-media-sales-opportunity-take-big-data-to-main-street/</a:t>
            </a:r>
          </a:p>
          <a:p>
            <a:r>
              <a:rPr lang="en-US" dirty="0">
                <a:hlinkClick r:id="rId3"/>
              </a:rPr>
              <a:t>https://www.vpro.nl/programmas/tegenlicht/kijk/afleveringen/2021-2022/handel-in-voorkennis.html</a:t>
            </a:r>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58</a:t>
            </a:fld>
            <a:endParaRPr lang="en-BE"/>
          </a:p>
        </p:txBody>
      </p:sp>
    </p:spTree>
    <p:extLst>
      <p:ext uri="{BB962C8B-B14F-4D97-AF65-F5344CB8AC3E}">
        <p14:creationId xmlns:p14="http://schemas.microsoft.com/office/powerpoint/2010/main" val="1348433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https://www.techtarget.com/whatis/definition/surveillance-capitalism</a:t>
            </a:r>
          </a:p>
          <a:p>
            <a:endParaRPr lang="en-US" dirty="0"/>
          </a:p>
          <a:p>
            <a:r>
              <a:rPr lang="en-US" dirty="0"/>
              <a:t>https://www.vpro.nl/programmas/tegenlicht/kijk/afleveringen/2021-2022/handel-in-voorkennis.html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https://usercentrics.com/knowledge-hub/data-is-the-new-gold-how-and-why-it-is-collected-and-sold/</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59</a:t>
            </a:fld>
            <a:endParaRPr lang="en-BE"/>
          </a:p>
        </p:txBody>
      </p:sp>
    </p:spTree>
    <p:extLst>
      <p:ext uri="{BB962C8B-B14F-4D97-AF65-F5344CB8AC3E}">
        <p14:creationId xmlns:p14="http://schemas.microsoft.com/office/powerpoint/2010/main" val="1695984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BED02-5B17-F240-BA3D-A18F101907BD}" type="slidenum">
              <a:rPr lang="en-BE" smtClean="0"/>
              <a:t>61</a:t>
            </a:fld>
            <a:endParaRPr lang="en-BE"/>
          </a:p>
        </p:txBody>
      </p:sp>
    </p:spTree>
    <p:extLst>
      <p:ext uri="{BB962C8B-B14F-4D97-AF65-F5344CB8AC3E}">
        <p14:creationId xmlns:p14="http://schemas.microsoft.com/office/powerpoint/2010/main" val="26836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a:t>https://www.youtube.com/watch?v=Y6Sgp7y178k&amp;ab_channel=AmanpourandCompany</a:t>
            </a:r>
          </a:p>
          <a:p>
            <a:r>
              <a:rPr lang="en-US"/>
              <a:t>Human brain still has 100x more synapses</a:t>
            </a:r>
          </a:p>
          <a:p>
            <a:r>
              <a:rPr lang="en-US"/>
              <a:t>But…can’t process information that efficiently</a:t>
            </a:r>
          </a:p>
          <a:p>
            <a:endParaRPr lang="en-US"/>
          </a:p>
          <a:p>
            <a:r>
              <a:rPr lang="en-US"/>
              <a:t>So, ANN is way more effective in learning, and because ANN all work alike, they can exchange information at a very high speed…Humans needs words and sentences…</a:t>
            </a:r>
          </a:p>
          <a:p>
            <a:r>
              <a:rPr lang="en-US"/>
              <a:t>But… ANN need way more information than a human brain to train…</a:t>
            </a:r>
          </a:p>
          <a:p>
            <a:endParaRPr lang="en-US"/>
          </a:p>
          <a:p>
            <a:endParaRPr lang="en-US"/>
          </a:p>
        </p:txBody>
      </p:sp>
      <p:sp>
        <p:nvSpPr>
          <p:cNvPr id="4" name="Slide Number Placeholder 3"/>
          <p:cNvSpPr>
            <a:spLocks noGrp="1"/>
          </p:cNvSpPr>
          <p:nvPr>
            <p:ph type="sldNum" sz="quarter" idx="5"/>
          </p:nvPr>
        </p:nvSpPr>
        <p:spPr/>
        <p:txBody>
          <a:bodyPr/>
          <a:lstStyle/>
          <a:p>
            <a:fld id="{FB1BED02-5B17-F240-BA3D-A18F101907BD}" type="slidenum">
              <a:rPr lang="en-BE" smtClean="0"/>
              <a:t>80</a:t>
            </a:fld>
            <a:endParaRPr lang="en-BE"/>
          </a:p>
        </p:txBody>
      </p:sp>
    </p:spTree>
    <p:extLst>
      <p:ext uri="{BB962C8B-B14F-4D97-AF65-F5344CB8AC3E}">
        <p14:creationId xmlns:p14="http://schemas.microsoft.com/office/powerpoint/2010/main" val="2194111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1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2.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69.svg"/><Relationship Id="rId2" Type="http://schemas.openxmlformats.org/officeDocument/2006/relationships/image" Target="../media/image66.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68.svg"/><Relationship Id="rId4" Type="http://schemas.openxmlformats.org/officeDocument/2006/relationships/image" Target="../media/image5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3.xml"/><Relationship Id="rId5" Type="http://schemas.openxmlformats.org/officeDocument/2006/relationships/image" Target="../media/image97.svg"/><Relationship Id="rId4" Type="http://schemas.openxmlformats.org/officeDocument/2006/relationships/image" Target="../media/image9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Master" Target="../slideMasters/slideMaster3.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700038E0-F866-4A69-B012-FC3E7C7DBCA8}" type="datetime4">
              <a:rPr lang="en-US" smtClean="0"/>
              <a:t>September 19,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13" name="Graphic 10">
            <a:extLst>
              <a:ext uri="{FF2B5EF4-FFF2-40B4-BE49-F238E27FC236}">
                <a16:creationId xmlns:a16="http://schemas.microsoft.com/office/drawing/2014/main" id="{51DE751A-7A3F-D6AE-25C3-644EB1427392}"/>
              </a:ext>
            </a:extLst>
          </p:cNvPr>
          <p:cNvGrpSpPr/>
          <p:nvPr userDrawn="1"/>
        </p:nvGrpSpPr>
        <p:grpSpPr>
          <a:xfrm>
            <a:off x="515936" y="512763"/>
            <a:ext cx="2144749" cy="508682"/>
            <a:chOff x="419100" y="2082800"/>
            <a:chExt cx="7770288" cy="1842923"/>
          </a:xfrm>
          <a:solidFill>
            <a:schemeClr val="bg2"/>
          </a:solidFill>
        </p:grpSpPr>
        <p:sp>
          <p:nvSpPr>
            <p:cNvPr id="14" name="Freeform 13">
              <a:extLst>
                <a:ext uri="{FF2B5EF4-FFF2-40B4-BE49-F238E27FC236}">
                  <a16:creationId xmlns:a16="http://schemas.microsoft.com/office/drawing/2014/main" id="{F276C2D8-1CCA-9313-263C-BE7BA6F030B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1400BD0D-DF42-6125-4F75-BB6A1C417CD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0A7A548C-8071-4F5D-70A2-09A363BF8933}"/>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23262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0C7DC0E9-206B-3EC5-5A9A-91594C0EE8A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447"/>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0E0157AD-A891-A1AC-9563-C7000319F2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V="1">
            <a:off x="6421892" y="1787400"/>
            <a:ext cx="5204805" cy="3283200"/>
          </a:xfrm>
          <a:prstGeom prst="rect">
            <a:avLst/>
          </a:prstGeom>
        </p:spPr>
      </p:pic>
      <p:pic>
        <p:nvPicPr>
          <p:cNvPr id="7" name="Graphic 6">
            <a:extLst>
              <a:ext uri="{FF2B5EF4-FFF2-40B4-BE49-F238E27FC236}">
                <a16:creationId xmlns:a16="http://schemas.microsoft.com/office/drawing/2014/main" id="{53BC9DF6-267F-1569-9F12-E1CB06A9EEF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322AABF0-1A3A-478C-9148-A8AF51AC8D47}" type="datetime4">
              <a:rPr lang="en-US" smtClean="0"/>
              <a:t>September 19,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‹nr.›</a:t>
            </a:fld>
            <a:endParaRPr lang="en-BE"/>
          </a:p>
        </p:txBody>
      </p:sp>
      <p:sp>
        <p:nvSpPr>
          <p:cNvPr id="4" name="Text Placeholder 3">
            <a:extLst>
              <a:ext uri="{FF2B5EF4-FFF2-40B4-BE49-F238E27FC236}">
                <a16:creationId xmlns:a16="http://schemas.microsoft.com/office/drawing/2014/main" id="{A15E89CA-1E5F-6B52-C912-30D9822E4863}"/>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B82E70A7-2C48-50B1-8E87-713A1B946F2C}"/>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0F6ABC66-C52D-493A-4A02-B555F6CEE446}"/>
              </a:ext>
            </a:extLst>
          </p:cNvPr>
          <p:cNvGrpSpPr/>
          <p:nvPr userDrawn="1"/>
        </p:nvGrpSpPr>
        <p:grpSpPr>
          <a:xfrm>
            <a:off x="515936" y="512763"/>
            <a:ext cx="2144749" cy="508682"/>
            <a:chOff x="419100" y="2082800"/>
            <a:chExt cx="7770288" cy="1842923"/>
          </a:xfrm>
          <a:solidFill>
            <a:schemeClr val="bg2"/>
          </a:solidFill>
        </p:grpSpPr>
        <p:sp>
          <p:nvSpPr>
            <p:cNvPr id="11" name="Freeform 10">
              <a:extLst>
                <a:ext uri="{FF2B5EF4-FFF2-40B4-BE49-F238E27FC236}">
                  <a16:creationId xmlns:a16="http://schemas.microsoft.com/office/drawing/2014/main" id="{45B06E84-D286-23DC-F2C9-D7FBA527FF0D}"/>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40F0368-348F-B91F-4B87-D7C0EE032C43}"/>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679A3EDF-2B81-916C-4B07-44D213CFBB3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3269-B985-8940-6471-60C19BED7F0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16474CFE-E0F7-3140-4108-44D7495C6722}"/>
              </a:ext>
            </a:extLst>
          </p:cNvPr>
          <p:cNvSpPr>
            <a:spLocks noGrp="1"/>
          </p:cNvSpPr>
          <p:nvPr>
            <p:ph type="dt" sz="half" idx="23"/>
          </p:nvPr>
        </p:nvSpPr>
        <p:spPr/>
        <p:txBody>
          <a:bodyPr/>
          <a:lstStyle/>
          <a:p>
            <a:fld id="{042AD5C7-A0B4-4BAF-A407-55E27D09B4B0}" type="datetime4">
              <a:rPr lang="en-US" smtClean="0"/>
              <a:t>September 19, 2025</a:t>
            </a:fld>
            <a:endParaRPr lang="en-BE"/>
          </a:p>
        </p:txBody>
      </p:sp>
      <p:sp>
        <p:nvSpPr>
          <p:cNvPr id="6" name="Footer Placeholder 5">
            <a:extLst>
              <a:ext uri="{FF2B5EF4-FFF2-40B4-BE49-F238E27FC236}">
                <a16:creationId xmlns:a16="http://schemas.microsoft.com/office/drawing/2014/main" id="{35498DE0-78F2-FC62-93AF-60F7A96796C0}"/>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AFB9ABD-C563-61B1-6D71-EAABD486CCDC}"/>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4" name="Text Placeholder 9">
            <a:extLst>
              <a:ext uri="{FF2B5EF4-FFF2-40B4-BE49-F238E27FC236}">
                <a16:creationId xmlns:a16="http://schemas.microsoft.com/office/drawing/2014/main" id="{5DE3520F-B464-0DD1-1FF4-A471D8364B52}"/>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62058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 2 kolomm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BDC6-B3B3-7F4B-F721-D9F06CCC7B0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DEC0DA0-A551-D6B3-2BCE-99146FAE1BC7}"/>
              </a:ext>
            </a:extLst>
          </p:cNvPr>
          <p:cNvSpPr>
            <a:spLocks noGrp="1"/>
          </p:cNvSpPr>
          <p:nvPr>
            <p:ph type="dt" sz="half" idx="24"/>
          </p:nvPr>
        </p:nvSpPr>
        <p:spPr/>
        <p:txBody>
          <a:bodyPr/>
          <a:lstStyle/>
          <a:p>
            <a:fld id="{C60CC606-236A-479D-919A-C0CBFEDA0D3A}" type="datetime4">
              <a:rPr lang="en-US" smtClean="0"/>
              <a:t>September 19, 2025</a:t>
            </a:fld>
            <a:endParaRPr lang="en-BE"/>
          </a:p>
        </p:txBody>
      </p:sp>
      <p:sp>
        <p:nvSpPr>
          <p:cNvPr id="4" name="Footer Placeholder 3">
            <a:extLst>
              <a:ext uri="{FF2B5EF4-FFF2-40B4-BE49-F238E27FC236}">
                <a16:creationId xmlns:a16="http://schemas.microsoft.com/office/drawing/2014/main" id="{494CA4E9-E664-2785-835C-512889A84F88}"/>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D3CBE5E-9122-E02A-7CED-9015567A9752}"/>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9" name="Text Placeholder 9">
            <a:extLst>
              <a:ext uri="{FF2B5EF4-FFF2-40B4-BE49-F238E27FC236}">
                <a16:creationId xmlns:a16="http://schemas.microsoft.com/office/drawing/2014/main" id="{9557DAA5-F5EB-EF95-7A4F-4EEE88EA78E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ext Placeholder 9">
            <a:extLst>
              <a:ext uri="{FF2B5EF4-FFF2-40B4-BE49-F238E27FC236}">
                <a16:creationId xmlns:a16="http://schemas.microsoft.com/office/drawing/2014/main" id="{B77DBA36-DDE5-92A6-3086-F6603E8376D9}"/>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22972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titels + 2 kolomme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FBB3D9-5491-08FB-7248-0C56498D3FDE}"/>
              </a:ext>
            </a:extLst>
          </p:cNvPr>
          <p:cNvSpPr>
            <a:spLocks noGrp="1"/>
          </p:cNvSpPr>
          <p:nvPr>
            <p:ph type="title" hasCustomPrompt="1"/>
          </p:nvPr>
        </p:nvSpPr>
        <p:spPr>
          <a:xfrm>
            <a:off x="515938" y="304419"/>
            <a:ext cx="5322090" cy="1116012"/>
          </a:xfrm>
        </p:spPr>
        <p:txBody>
          <a:bodyPr lIns="90000"/>
          <a:lstStyle/>
          <a:p>
            <a:r>
              <a:rPr lang="en-GB"/>
              <a:t>Korte of </a:t>
            </a:r>
            <a:r>
              <a:rPr lang="en-GB" err="1"/>
              <a:t>lange</a:t>
            </a:r>
            <a:r>
              <a:rPr lang="en-GB"/>
              <a:t> </a:t>
            </a:r>
            <a:r>
              <a:rPr lang="en-GB" err="1"/>
              <a:t>titel</a:t>
            </a:r>
            <a:endParaRPr lang="en-BE"/>
          </a:p>
        </p:txBody>
      </p:sp>
      <p:sp>
        <p:nvSpPr>
          <p:cNvPr id="11" name="Text Placeholder 10">
            <a:extLst>
              <a:ext uri="{FF2B5EF4-FFF2-40B4-BE49-F238E27FC236}">
                <a16:creationId xmlns:a16="http://schemas.microsoft.com/office/drawing/2014/main" id="{BADCD618-5862-1ACC-FB63-D9EAC21F85D1}"/>
              </a:ext>
            </a:extLst>
          </p:cNvPr>
          <p:cNvSpPr>
            <a:spLocks noGrp="1"/>
          </p:cNvSpPr>
          <p:nvPr>
            <p:ph type="body" sz="quarter" idx="24" hasCustomPrompt="1"/>
          </p:nvPr>
        </p:nvSpPr>
        <p:spPr>
          <a:xfrm>
            <a:off x="6353973" y="304419"/>
            <a:ext cx="5322090" cy="1116013"/>
          </a:xfrm>
          <a:prstGeom prst="rect">
            <a:avLst/>
          </a:prstGeom>
        </p:spPr>
        <p:txBody>
          <a:bodyPr lIns="90000" tIns="46800" rIns="90000" bIns="46800" anchor="ctr">
            <a:noAutofit/>
          </a:bodyPr>
          <a:lstStyle>
            <a:lvl1pPr>
              <a:lnSpc>
                <a:spcPct val="85000"/>
              </a:lnSpc>
              <a:defRPr sz="4400" b="1" i="0">
                <a:solidFill>
                  <a:schemeClr val="bg2"/>
                </a:solidFill>
                <a:latin typeface="Century Gothic" panose="020B0502020202020204" pitchFamily="34" charset="0"/>
              </a:defRPr>
            </a:lvl1pPr>
          </a:lstStyle>
          <a:p>
            <a:pPr lvl="0"/>
            <a:r>
              <a:rPr lang="en-GB"/>
              <a:t>Korte of </a:t>
            </a:r>
            <a:r>
              <a:rPr lang="en-GB" err="1"/>
              <a:t>lange</a:t>
            </a:r>
            <a:r>
              <a:rPr lang="en-GB"/>
              <a:t> </a:t>
            </a:r>
            <a:r>
              <a:rPr lang="en-GB" err="1"/>
              <a:t>titel</a:t>
            </a:r>
            <a:endParaRPr lang="en-BE"/>
          </a:p>
        </p:txBody>
      </p:sp>
      <p:sp>
        <p:nvSpPr>
          <p:cNvPr id="2" name="Date Placeholder 1">
            <a:extLst>
              <a:ext uri="{FF2B5EF4-FFF2-40B4-BE49-F238E27FC236}">
                <a16:creationId xmlns:a16="http://schemas.microsoft.com/office/drawing/2014/main" id="{2F55D77F-BF38-F71B-C592-8AC4ECC4BA06}"/>
              </a:ext>
            </a:extLst>
          </p:cNvPr>
          <p:cNvSpPr>
            <a:spLocks noGrp="1"/>
          </p:cNvSpPr>
          <p:nvPr>
            <p:ph type="dt" sz="half" idx="25"/>
          </p:nvPr>
        </p:nvSpPr>
        <p:spPr/>
        <p:txBody>
          <a:bodyPr/>
          <a:lstStyle/>
          <a:p>
            <a:fld id="{3532D8BA-A475-4F28-85A3-F5D83E86EB88}" type="datetime4">
              <a:rPr lang="en-US" smtClean="0"/>
              <a:t>September 19, 2025</a:t>
            </a:fld>
            <a:endParaRPr lang="en-BE"/>
          </a:p>
        </p:txBody>
      </p:sp>
      <p:sp>
        <p:nvSpPr>
          <p:cNvPr id="3" name="Footer Placeholder 2">
            <a:extLst>
              <a:ext uri="{FF2B5EF4-FFF2-40B4-BE49-F238E27FC236}">
                <a16:creationId xmlns:a16="http://schemas.microsoft.com/office/drawing/2014/main" id="{30B3CFAE-7ED8-6D96-89E0-496BA1768003}"/>
              </a:ext>
            </a:extLst>
          </p:cNvPr>
          <p:cNvSpPr>
            <a:spLocks noGrp="1"/>
          </p:cNvSpPr>
          <p:nvPr>
            <p:ph type="ftr" sz="quarter" idx="26"/>
          </p:nvPr>
        </p:nvSpPr>
        <p:spPr/>
        <p:txBody>
          <a:bodyPr/>
          <a:lstStyle/>
          <a:p>
            <a:r>
              <a:rPr lang="en-GB"/>
              <a:t>Voettekst</a:t>
            </a:r>
            <a:endParaRPr lang="en-BE"/>
          </a:p>
        </p:txBody>
      </p:sp>
      <p:sp>
        <p:nvSpPr>
          <p:cNvPr id="4" name="Slide Number Placeholder 3">
            <a:extLst>
              <a:ext uri="{FF2B5EF4-FFF2-40B4-BE49-F238E27FC236}">
                <a16:creationId xmlns:a16="http://schemas.microsoft.com/office/drawing/2014/main" id="{C645FA79-34B6-D880-2E66-87A45ED101A0}"/>
              </a:ext>
            </a:extLst>
          </p:cNvPr>
          <p:cNvSpPr>
            <a:spLocks noGrp="1"/>
          </p:cNvSpPr>
          <p:nvPr>
            <p:ph type="sldNum" sz="quarter" idx="27"/>
          </p:nvPr>
        </p:nvSpPr>
        <p:spPr/>
        <p:txBody>
          <a:bodyPr/>
          <a:lstStyle/>
          <a:p>
            <a:fld id="{8B70248A-FD0F-534C-919E-E8EB9B0FC062}" type="slidenum">
              <a:rPr lang="en-BE" smtClean="0"/>
              <a:pPr/>
              <a:t>‹nr.›</a:t>
            </a:fld>
            <a:endParaRPr lang="en-BE"/>
          </a:p>
        </p:txBody>
      </p:sp>
      <p:sp>
        <p:nvSpPr>
          <p:cNvPr id="5" name="Text Placeholder 9">
            <a:extLst>
              <a:ext uri="{FF2B5EF4-FFF2-40B4-BE49-F238E27FC236}">
                <a16:creationId xmlns:a16="http://schemas.microsoft.com/office/drawing/2014/main" id="{E192B4F4-000C-5D76-23FB-846B97E2EF0D}"/>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7" name="Text Placeholder 9">
            <a:extLst>
              <a:ext uri="{FF2B5EF4-FFF2-40B4-BE49-F238E27FC236}">
                <a16:creationId xmlns:a16="http://schemas.microsoft.com/office/drawing/2014/main" id="{1AA25077-A7CF-1DB7-8E91-80AF2D9A1E63}"/>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60932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 inhoud + foto (link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0"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a:xfrm>
            <a:off x="6096000" y="304419"/>
            <a:ext cx="5580062" cy="1116012"/>
          </a:xfrm>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57E6AF9-7610-4073-BBBC-EBBA40F1E011}" type="datetime4">
              <a:rPr lang="en-US" smtClean="0"/>
              <a:t>September 19,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10" name="Text Placeholder 9">
            <a:extLst>
              <a:ext uri="{FF2B5EF4-FFF2-40B4-BE49-F238E27FC236}">
                <a16:creationId xmlns:a16="http://schemas.microsoft.com/office/drawing/2014/main" id="{58E50CE9-799E-DC5E-2372-42532E9151FE}"/>
              </a:ext>
            </a:extLst>
          </p:cNvPr>
          <p:cNvSpPr>
            <a:spLocks noGrp="1"/>
          </p:cNvSpPr>
          <p:nvPr>
            <p:ph type="body" sz="quarter" idx="32" hasCustomPrompt="1"/>
          </p:nvPr>
        </p:nvSpPr>
        <p:spPr>
          <a:xfrm>
            <a:off x="6096001"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14261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 inhoud + foto (link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515938"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FC55A0A-43BD-4A06-8CB7-A44A9C987641}" type="datetime4">
              <a:rPr lang="en-US" smtClean="0"/>
              <a:t>September 19,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11" name="Text Placeholder 9">
            <a:extLst>
              <a:ext uri="{FF2B5EF4-FFF2-40B4-BE49-F238E27FC236}">
                <a16:creationId xmlns:a16="http://schemas.microsoft.com/office/drawing/2014/main" id="{7582BC15-252B-9CF6-D98C-10F5575F8CBB}"/>
              </a:ext>
            </a:extLst>
          </p:cNvPr>
          <p:cNvSpPr>
            <a:spLocks noGrp="1"/>
          </p:cNvSpPr>
          <p:nvPr>
            <p:ph type="body" sz="quarter" idx="32" hasCustomPrompt="1"/>
          </p:nvPr>
        </p:nvSpPr>
        <p:spPr>
          <a:xfrm>
            <a:off x="6353971" y="1628775"/>
            <a:ext cx="5322093" cy="4716463"/>
          </a:xfrm>
        </p:spPr>
        <p:txBody>
          <a:bodyPr lIns="0"/>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25874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 inhoud + foto (recht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6353969"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7F1E4942-FFF0-41CC-8BCB-8FDC564FF7DE}" type="datetime4">
              <a:rPr lang="en-US" smtClean="0"/>
              <a:t>September 19,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9" name="Text Placeholder 9">
            <a:extLst>
              <a:ext uri="{FF2B5EF4-FFF2-40B4-BE49-F238E27FC236}">
                <a16:creationId xmlns:a16="http://schemas.microsoft.com/office/drawing/2014/main" id="{F06F01A4-C9D2-BE35-0426-9AB950A3501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itle 9">
            <a:extLst>
              <a:ext uri="{FF2B5EF4-FFF2-40B4-BE49-F238E27FC236}">
                <a16:creationId xmlns:a16="http://schemas.microsoft.com/office/drawing/2014/main" id="{22D81DE2-D391-8E7C-7E33-2BF8ADA6F102}"/>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84326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 inhoud + foto (rechts) / 2">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itle 5">
            <a:extLst>
              <a:ext uri="{FF2B5EF4-FFF2-40B4-BE49-F238E27FC236}">
                <a16:creationId xmlns:a16="http://schemas.microsoft.com/office/drawing/2014/main" id="{43ED01CD-4DE7-B556-5103-FD866A30B801}"/>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F1915603-956E-DDD7-689A-D288A5269A8C}"/>
              </a:ext>
            </a:extLst>
          </p:cNvPr>
          <p:cNvSpPr>
            <a:spLocks noGrp="1"/>
          </p:cNvSpPr>
          <p:nvPr>
            <p:ph type="dt" sz="half" idx="23"/>
          </p:nvPr>
        </p:nvSpPr>
        <p:spPr/>
        <p:txBody>
          <a:bodyPr/>
          <a:lstStyle/>
          <a:p>
            <a:fld id="{06E68734-2502-4DC5-8E12-4C3074920550}" type="datetime4">
              <a:rPr lang="en-US" smtClean="0"/>
              <a:t>September 19, 2025</a:t>
            </a:fld>
            <a:endParaRPr lang="en-BE"/>
          </a:p>
        </p:txBody>
      </p:sp>
      <p:sp>
        <p:nvSpPr>
          <p:cNvPr id="4" name="Footer Placeholder 3">
            <a:extLst>
              <a:ext uri="{FF2B5EF4-FFF2-40B4-BE49-F238E27FC236}">
                <a16:creationId xmlns:a16="http://schemas.microsoft.com/office/drawing/2014/main" id="{7ED7CAD8-B3AF-8B8A-DE4C-E234E149D8AA}"/>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E139D71-6913-528F-3156-3E1F26F9EFBD}"/>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7" name="Text Placeholder 9">
            <a:extLst>
              <a:ext uri="{FF2B5EF4-FFF2-40B4-BE49-F238E27FC236}">
                <a16:creationId xmlns:a16="http://schemas.microsoft.com/office/drawing/2014/main" id="{CF5A95B0-3690-6E2E-1250-2C7C9654CFB5}"/>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97507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 inhoud + patroon/foto 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2ADBBFE-8B79-4B13-5185-1AA5D799BF0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375" y="941218"/>
            <a:ext cx="7887684" cy="4975564"/>
          </a:xfrm>
          <a:custGeom>
            <a:avLst/>
            <a:gdLst>
              <a:gd name="connsiteX0" fmla="*/ 7887684 w 7887684"/>
              <a:gd name="connsiteY0" fmla="*/ 0 h 4975564"/>
              <a:gd name="connsiteX1" fmla="*/ 7887684 w 7887684"/>
              <a:gd name="connsiteY1" fmla="*/ 1171661 h 4975564"/>
              <a:gd name="connsiteX2" fmla="*/ 7372842 w 7887684"/>
              <a:gd name="connsiteY2" fmla="*/ 1171661 h 4975564"/>
              <a:gd name="connsiteX3" fmla="*/ 7372842 w 7887684"/>
              <a:gd name="connsiteY3" fmla="*/ 4975564 h 4975564"/>
              <a:gd name="connsiteX4" fmla="*/ 503731 w 7887684"/>
              <a:gd name="connsiteY4" fmla="*/ 4975564 h 4975564"/>
              <a:gd name="connsiteX5" fmla="*/ 503731 w 7887684"/>
              <a:gd name="connsiteY5" fmla="*/ 1171661 h 4975564"/>
              <a:gd name="connsiteX6" fmla="*/ 0 w 7887684"/>
              <a:gd name="connsiteY6" fmla="*/ 1171661 h 4975564"/>
              <a:gd name="connsiteX7" fmla="*/ 0 w 7887684"/>
              <a:gd name="connsiteY7" fmla="*/ 0 h 49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7684" h="4975564">
                <a:moveTo>
                  <a:pt x="7887684" y="0"/>
                </a:moveTo>
                <a:lnTo>
                  <a:pt x="7887684" y="1171661"/>
                </a:lnTo>
                <a:lnTo>
                  <a:pt x="7372842" y="1171661"/>
                </a:lnTo>
                <a:lnTo>
                  <a:pt x="7372842" y="4975564"/>
                </a:lnTo>
                <a:lnTo>
                  <a:pt x="503731" y="4975564"/>
                </a:lnTo>
                <a:lnTo>
                  <a:pt x="503731" y="1171661"/>
                </a:lnTo>
                <a:lnTo>
                  <a:pt x="0" y="1171661"/>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0C3897D9-0CFC-46F1-83A0-B86449D007C5}" type="datetime4">
              <a:rPr lang="en-US" smtClean="0"/>
              <a:t>September 19,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557F868-D01C-34B4-3D4B-16A8F5575F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96258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 inhoud + patroon/foto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3BA3DC6-D65A-81E9-A20F-81CD2B1DCFE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8754" r="8887" b="5227"/>
          <a:stretch>
            <a:fillRect/>
          </a:stretch>
        </p:blipFill>
        <p:spPr>
          <a:xfrm rot="16200000">
            <a:off x="6269881" y="946992"/>
            <a:ext cx="6869112" cy="4975126"/>
          </a:xfrm>
          <a:custGeom>
            <a:avLst/>
            <a:gdLst>
              <a:gd name="connsiteX0" fmla="*/ 6869112 w 6869112"/>
              <a:gd name="connsiteY0" fmla="*/ 0 h 4975126"/>
              <a:gd name="connsiteX1" fmla="*/ 6869112 w 6869112"/>
              <a:gd name="connsiteY1" fmla="*/ 4975126 h 4975126"/>
              <a:gd name="connsiteX2" fmla="*/ 0 w 6869112"/>
              <a:gd name="connsiteY2" fmla="*/ 4975126 h 4975126"/>
              <a:gd name="connsiteX3" fmla="*/ 1 w 6869112"/>
              <a:gd name="connsiteY3" fmla="*/ 0 h 4975126"/>
            </a:gdLst>
            <a:ahLst/>
            <a:cxnLst>
              <a:cxn ang="0">
                <a:pos x="connsiteX0" y="connsiteY0"/>
              </a:cxn>
              <a:cxn ang="0">
                <a:pos x="connsiteX1" y="connsiteY1"/>
              </a:cxn>
              <a:cxn ang="0">
                <a:pos x="connsiteX2" y="connsiteY2"/>
              </a:cxn>
              <a:cxn ang="0">
                <a:pos x="connsiteX3" y="connsiteY3"/>
              </a:cxn>
            </a:cxnLst>
            <a:rect l="l" t="t" r="r" b="b"/>
            <a:pathLst>
              <a:path w="6869112" h="4975126">
                <a:moveTo>
                  <a:pt x="6869112" y="0"/>
                </a:moveTo>
                <a:lnTo>
                  <a:pt x="6869112" y="4975126"/>
                </a:lnTo>
                <a:lnTo>
                  <a:pt x="0" y="4975126"/>
                </a:lnTo>
                <a:lnTo>
                  <a:pt x="1"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F983E18A-8356-4C05-AA86-59628396F09C}" type="datetime4">
              <a:rPr lang="en-US" smtClean="0"/>
              <a:t>September 19,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3F89E07-CD75-49F7-0E54-E116911C9A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0071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EA93CC7-CB38-F753-0C0A-4EAB7D04B055}"/>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678" r="4678"/>
          <a:stretch/>
        </p:blipFill>
        <p:spPr>
          <a:xfrm rot="16200000">
            <a:off x="1831619" y="1988678"/>
            <a:ext cx="6858001" cy="2880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57347535-7C29-4646-AB4B-AD7ADFA1EC5F}" type="datetime4">
              <a:rPr lang="en-US" smtClean="0"/>
              <a:t>September 19,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‹nr.›</a:t>
            </a:fld>
            <a:endParaRPr lang="en-BE"/>
          </a:p>
        </p:txBody>
      </p:sp>
      <p:sp>
        <p:nvSpPr>
          <p:cNvPr id="10" name="Title 8">
            <a:extLst>
              <a:ext uri="{FF2B5EF4-FFF2-40B4-BE49-F238E27FC236}">
                <a16:creationId xmlns:a16="http://schemas.microsoft.com/office/drawing/2014/main" id="{62E49E7A-EE26-A574-2BA6-A1CF5C72D4C3}"/>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1" name="Text Placeholder 3">
            <a:extLst>
              <a:ext uri="{FF2B5EF4-FFF2-40B4-BE49-F238E27FC236}">
                <a16:creationId xmlns:a16="http://schemas.microsoft.com/office/drawing/2014/main" id="{0795738C-D898-0393-BB68-B238B648716F}"/>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74C591E6-C00F-C1F8-15EB-0920318EC326}"/>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588009DB-9DEC-C761-9F63-AC972B2A09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810AE74-A69E-D715-56F3-5934FF11CC3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1692126-DA4E-887C-E99A-721D7737DEEE}"/>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698567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 inhoud + patroon/foto 3">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2848F40-D88C-A8ED-DFA0-683C7CFBF64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941" y="941436"/>
            <a:ext cx="7886991" cy="4975127"/>
          </a:xfrm>
          <a:custGeom>
            <a:avLst/>
            <a:gdLst>
              <a:gd name="connsiteX0" fmla="*/ 7886991 w 7886991"/>
              <a:gd name="connsiteY0" fmla="*/ 0 h 4975127"/>
              <a:gd name="connsiteX1" fmla="*/ 7886991 w 7886991"/>
              <a:gd name="connsiteY1" fmla="*/ 439703 h 4975127"/>
              <a:gd name="connsiteX2" fmla="*/ 7372495 w 7886991"/>
              <a:gd name="connsiteY2" fmla="*/ 439703 h 4975127"/>
              <a:gd name="connsiteX3" fmla="*/ 7372495 w 7886991"/>
              <a:gd name="connsiteY3" fmla="*/ 4975127 h 4975127"/>
              <a:gd name="connsiteX4" fmla="*/ 514495 w 7886991"/>
              <a:gd name="connsiteY4" fmla="*/ 4975127 h 4975127"/>
              <a:gd name="connsiteX5" fmla="*/ 514495 w 7886991"/>
              <a:gd name="connsiteY5" fmla="*/ 159287 h 4975127"/>
              <a:gd name="connsiteX6" fmla="*/ 0 w 7886991"/>
              <a:gd name="connsiteY6" fmla="*/ 159287 h 4975127"/>
              <a:gd name="connsiteX7" fmla="*/ 0 w 7886991"/>
              <a:gd name="connsiteY7" fmla="*/ 0 h 497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6991" h="4975127">
                <a:moveTo>
                  <a:pt x="7886991" y="0"/>
                </a:moveTo>
                <a:lnTo>
                  <a:pt x="7886991" y="439703"/>
                </a:lnTo>
                <a:lnTo>
                  <a:pt x="7372495" y="439703"/>
                </a:lnTo>
                <a:lnTo>
                  <a:pt x="7372495" y="4975127"/>
                </a:lnTo>
                <a:lnTo>
                  <a:pt x="514495" y="4975127"/>
                </a:lnTo>
                <a:lnTo>
                  <a:pt x="514495" y="159287"/>
                </a:lnTo>
                <a:lnTo>
                  <a:pt x="0" y="159287"/>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5812BC2-1117-44DF-BEC4-DA3763B9AE3E}" type="datetime4">
              <a:rPr lang="en-US" smtClean="0"/>
              <a:t>September 19,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A954ACF-6B35-A610-D684-45E079309484}"/>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467264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 inhoud + patroon/foto 4">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D5C514-92E9-E06E-E650-E399D8A7C47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8800" y="0"/>
            <a:ext cx="2895600" cy="6857999"/>
          </a:xfrm>
          <a:prstGeom prst="rect">
            <a:avLst/>
          </a:prstGeom>
        </p:spPr>
      </p:pic>
      <p:sp>
        <p:nvSpPr>
          <p:cNvPr id="8" name="Picture Placeholder 16">
            <a:extLst>
              <a:ext uri="{FF2B5EF4-FFF2-40B4-BE49-F238E27FC236}">
                <a16:creationId xmlns:a16="http://schemas.microsoft.com/office/drawing/2014/main" id="{4B895A2D-841E-656E-0A48-2304BE39785D}"/>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C284C3B-27D8-42B0-927F-55218B35D330}" type="datetime4">
              <a:rPr lang="en-US" smtClean="0"/>
              <a:t>September 19,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9E499908-07C6-7818-C96C-B7C3E4186430}"/>
              </a:ext>
            </a:extLst>
          </p:cNvPr>
          <p:cNvSpPr>
            <a:spLocks noGrp="1"/>
          </p:cNvSpPr>
          <p:nvPr>
            <p:ph type="body" sz="quarter" idx="31" hasCustomPrompt="1"/>
          </p:nvPr>
        </p:nvSpPr>
        <p:spPr>
          <a:xfrm>
            <a:off x="515936"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688608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 f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515938" y="1628775"/>
            <a:ext cx="11160127"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CFD72429-0723-40A5-3170-4D17676F34B6}"/>
              </a:ext>
            </a:extLst>
          </p:cNvPr>
          <p:cNvSpPr>
            <a:spLocks noGrp="1"/>
          </p:cNvSpPr>
          <p:nvPr>
            <p:ph type="dt" sz="half" idx="13"/>
          </p:nvPr>
        </p:nvSpPr>
        <p:spPr/>
        <p:txBody>
          <a:bodyPr/>
          <a:lstStyle/>
          <a:p>
            <a:fld id="{B89809BE-53FE-4ABE-97EF-0FEC1F1E990D}" type="datetime4">
              <a:rPr lang="en-US" smtClean="0"/>
              <a:t>September 19, 2025</a:t>
            </a:fld>
            <a:endParaRPr lang="en-BE"/>
          </a:p>
        </p:txBody>
      </p:sp>
      <p:sp>
        <p:nvSpPr>
          <p:cNvPr id="4" name="Footer Placeholder 3">
            <a:extLst>
              <a:ext uri="{FF2B5EF4-FFF2-40B4-BE49-F238E27FC236}">
                <a16:creationId xmlns:a16="http://schemas.microsoft.com/office/drawing/2014/main" id="{10261C57-D71C-CAB2-7ED7-A8063BE4BA56}"/>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0069233-49DA-4816-53E9-F47C1D1E7619}"/>
              </a:ext>
            </a:extLst>
          </p:cNvPr>
          <p:cNvSpPr>
            <a:spLocks noGrp="1"/>
          </p:cNvSpPr>
          <p:nvPr>
            <p:ph type="sldNum" sz="quarter" idx="15"/>
          </p:nvPr>
        </p:nvSpPr>
        <p:spPr/>
        <p:txBody>
          <a:bodyPr/>
          <a:lstStyle/>
          <a:p>
            <a:fld id="{8B70248A-FD0F-534C-919E-E8EB9B0FC062}" type="slidenum">
              <a:rPr lang="en-BE" smtClean="0"/>
              <a:pPr/>
              <a:t>‹nr.›</a:t>
            </a:fld>
            <a:endParaRPr lang="en-BE"/>
          </a:p>
        </p:txBody>
      </p:sp>
      <p:sp>
        <p:nvSpPr>
          <p:cNvPr id="6" name="Title 5">
            <a:extLst>
              <a:ext uri="{FF2B5EF4-FFF2-40B4-BE49-F238E27FC236}">
                <a16:creationId xmlns:a16="http://schemas.microsoft.com/office/drawing/2014/main" id="{C844E5DC-026F-CDF7-781F-11FDFF7DB6DD}"/>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800329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2 foto's">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Date Placeholder 4">
            <a:extLst>
              <a:ext uri="{FF2B5EF4-FFF2-40B4-BE49-F238E27FC236}">
                <a16:creationId xmlns:a16="http://schemas.microsoft.com/office/drawing/2014/main" id="{D0A6244F-806F-5491-7115-FB10619AC55E}"/>
              </a:ext>
            </a:extLst>
          </p:cNvPr>
          <p:cNvSpPr>
            <a:spLocks noGrp="1"/>
          </p:cNvSpPr>
          <p:nvPr>
            <p:ph type="dt" sz="half" idx="23"/>
          </p:nvPr>
        </p:nvSpPr>
        <p:spPr/>
        <p:txBody>
          <a:bodyPr/>
          <a:lstStyle/>
          <a:p>
            <a:fld id="{C26E3B6F-42EA-4209-A4D0-23ADBA701ED9}" type="datetime4">
              <a:rPr lang="en-US" smtClean="0"/>
              <a:t>September 19, 2025</a:t>
            </a:fld>
            <a:endParaRPr lang="en-BE"/>
          </a:p>
        </p:txBody>
      </p:sp>
      <p:sp>
        <p:nvSpPr>
          <p:cNvPr id="6" name="Footer Placeholder 5">
            <a:extLst>
              <a:ext uri="{FF2B5EF4-FFF2-40B4-BE49-F238E27FC236}">
                <a16:creationId xmlns:a16="http://schemas.microsoft.com/office/drawing/2014/main" id="{1F29F7A2-A74D-7423-942C-E2F49D36D29B}"/>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82925B8C-1065-E0A6-9195-CF00D19C1459}"/>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8" name="Title 7">
            <a:extLst>
              <a:ext uri="{FF2B5EF4-FFF2-40B4-BE49-F238E27FC236}">
                <a16:creationId xmlns:a16="http://schemas.microsoft.com/office/drawing/2014/main" id="{BD8FEF1C-7197-4C87-163A-AAB28347EFE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945708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ext Placeholder 5">
            <a:extLst>
              <a:ext uri="{FF2B5EF4-FFF2-40B4-BE49-F238E27FC236}">
                <a16:creationId xmlns:a16="http://schemas.microsoft.com/office/drawing/2014/main" id="{69623CF8-69A2-EA1C-7007-2B384F0374DA}"/>
              </a:ext>
            </a:extLst>
          </p:cNvPr>
          <p:cNvSpPr>
            <a:spLocks noGrp="1"/>
          </p:cNvSpPr>
          <p:nvPr>
            <p:ph type="body" sz="quarter" idx="27" hasCustomPrompt="1"/>
          </p:nvPr>
        </p:nvSpPr>
        <p:spPr>
          <a:xfrm>
            <a:off x="6353973" y="5459867"/>
            <a:ext cx="5322089" cy="885371"/>
          </a:xfrm>
          <a:prstGeom prst="rect">
            <a:avLst/>
          </a:prstGeom>
        </p:spPr>
        <p:txBody>
          <a:bodyPr>
            <a:normAutofit/>
          </a:bodyPr>
          <a:lstStyle/>
          <a:p>
            <a:pPr lvl="0"/>
            <a:r>
              <a:rPr lang="nl-BE"/>
              <a:t>Klik om tekst toe te voegen. Voor bullets, selecteer je je tekst + TAB-toets.</a:t>
            </a:r>
          </a:p>
        </p:txBody>
      </p:sp>
      <p:sp>
        <p:nvSpPr>
          <p:cNvPr id="7" name="Text Placeholder 5">
            <a:extLst>
              <a:ext uri="{FF2B5EF4-FFF2-40B4-BE49-F238E27FC236}">
                <a16:creationId xmlns:a16="http://schemas.microsoft.com/office/drawing/2014/main" id="{22FAF860-9A85-8B4B-9BAD-7AA4ED879E1A}"/>
              </a:ext>
            </a:extLst>
          </p:cNvPr>
          <p:cNvSpPr>
            <a:spLocks noGrp="1"/>
          </p:cNvSpPr>
          <p:nvPr>
            <p:ph type="body" sz="quarter" idx="28" hasCustomPrompt="1"/>
          </p:nvPr>
        </p:nvSpPr>
        <p:spPr>
          <a:xfrm>
            <a:off x="515938" y="5459867"/>
            <a:ext cx="5322089" cy="885371"/>
          </a:xfrm>
          <a:prstGeom prst="rect">
            <a:avLst/>
          </a:prstGeom>
        </p:spPr>
        <p:txBody>
          <a:bodyPr>
            <a:normAutofit/>
          </a:bodyPr>
          <a:lstStyle/>
          <a:p>
            <a:pPr lvl="0"/>
            <a:r>
              <a:rPr lang="nl-BE"/>
              <a:t>Klik om tekst toe te voegen. Voor bullets, selecteer je je tekst + TAB-toets.</a:t>
            </a:r>
          </a:p>
        </p:txBody>
      </p:sp>
      <p:sp>
        <p:nvSpPr>
          <p:cNvPr id="5" name="Date Placeholder 4">
            <a:extLst>
              <a:ext uri="{FF2B5EF4-FFF2-40B4-BE49-F238E27FC236}">
                <a16:creationId xmlns:a16="http://schemas.microsoft.com/office/drawing/2014/main" id="{AD7A9DE9-EFB2-7D16-47CA-52EECA882CC9}"/>
              </a:ext>
            </a:extLst>
          </p:cNvPr>
          <p:cNvSpPr>
            <a:spLocks noGrp="1"/>
          </p:cNvSpPr>
          <p:nvPr>
            <p:ph type="dt" sz="half" idx="29"/>
          </p:nvPr>
        </p:nvSpPr>
        <p:spPr/>
        <p:txBody>
          <a:bodyPr/>
          <a:lstStyle/>
          <a:p>
            <a:fld id="{1F48614C-D2F1-4A5F-9AEC-1A66E833860F}" type="datetime4">
              <a:rPr lang="en-US" smtClean="0"/>
              <a:t>September 19, 2025</a:t>
            </a:fld>
            <a:endParaRPr lang="en-BE"/>
          </a:p>
        </p:txBody>
      </p:sp>
      <p:sp>
        <p:nvSpPr>
          <p:cNvPr id="8" name="Footer Placeholder 7">
            <a:extLst>
              <a:ext uri="{FF2B5EF4-FFF2-40B4-BE49-F238E27FC236}">
                <a16:creationId xmlns:a16="http://schemas.microsoft.com/office/drawing/2014/main" id="{1373C4FE-C55D-7D64-F809-C4F2E7C34076}"/>
              </a:ext>
            </a:extLst>
          </p:cNvPr>
          <p:cNvSpPr>
            <a:spLocks noGrp="1"/>
          </p:cNvSpPr>
          <p:nvPr>
            <p:ph type="ftr" sz="quarter" idx="30"/>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2AAFCC75-91E8-718E-2D1C-D250A6FDCF29}"/>
              </a:ext>
            </a:extLst>
          </p:cNvPr>
          <p:cNvSpPr>
            <a:spLocks noGrp="1"/>
          </p:cNvSpPr>
          <p:nvPr>
            <p:ph type="sldNum" sz="quarter" idx="31"/>
          </p:nvPr>
        </p:nvSpPr>
        <p:spPr/>
        <p:txBody>
          <a:bodyPr/>
          <a:lstStyle/>
          <a:p>
            <a:fld id="{8B70248A-FD0F-534C-919E-E8EB9B0FC062}" type="slidenum">
              <a:rPr lang="en-BE" smtClean="0"/>
              <a:pPr/>
              <a:t>‹nr.›</a:t>
            </a:fld>
            <a:endParaRPr lang="en-BE"/>
          </a:p>
        </p:txBody>
      </p:sp>
      <p:sp>
        <p:nvSpPr>
          <p:cNvPr id="10" name="Title 9">
            <a:extLst>
              <a:ext uri="{FF2B5EF4-FFF2-40B4-BE49-F238E27FC236}">
                <a16:creationId xmlns:a16="http://schemas.microsoft.com/office/drawing/2014/main" id="{864E0F21-B9EA-9C0C-3962-EA1D720A4AA4}"/>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228110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69CF9B73-52C0-6E92-3AE3-A118A967F17E}"/>
              </a:ext>
            </a:extLst>
          </p:cNvPr>
          <p:cNvSpPr>
            <a:spLocks noGrp="1"/>
          </p:cNvSpPr>
          <p:nvPr>
            <p:ph type="body" sz="quarter" idx="28" hasCustomPrompt="1"/>
          </p:nvPr>
        </p:nvSpPr>
        <p:spPr>
          <a:xfrm>
            <a:off x="515938"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5" name="Text Placeholder 5">
            <a:extLst>
              <a:ext uri="{FF2B5EF4-FFF2-40B4-BE49-F238E27FC236}">
                <a16:creationId xmlns:a16="http://schemas.microsoft.com/office/drawing/2014/main" id="{68F50887-F98A-DF81-BC95-3B9A71975BF3}"/>
              </a:ext>
            </a:extLst>
          </p:cNvPr>
          <p:cNvSpPr>
            <a:spLocks noGrp="1"/>
          </p:cNvSpPr>
          <p:nvPr>
            <p:ph type="body" sz="quarter" idx="29" hasCustomPrompt="1"/>
          </p:nvPr>
        </p:nvSpPr>
        <p:spPr>
          <a:xfrm>
            <a:off x="6353973"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6" name="Date Placeholder 5">
            <a:extLst>
              <a:ext uri="{FF2B5EF4-FFF2-40B4-BE49-F238E27FC236}">
                <a16:creationId xmlns:a16="http://schemas.microsoft.com/office/drawing/2014/main" id="{ABEF5975-8321-45D4-07EB-9E74F376AEEA}"/>
              </a:ext>
            </a:extLst>
          </p:cNvPr>
          <p:cNvSpPr>
            <a:spLocks noGrp="1"/>
          </p:cNvSpPr>
          <p:nvPr>
            <p:ph type="dt" sz="half" idx="30"/>
          </p:nvPr>
        </p:nvSpPr>
        <p:spPr/>
        <p:txBody>
          <a:bodyPr/>
          <a:lstStyle/>
          <a:p>
            <a:fld id="{41180CC7-99F5-41E8-A207-AC7562EA2F60}" type="datetime4">
              <a:rPr lang="en-US" smtClean="0"/>
              <a:t>September 19, 2025</a:t>
            </a:fld>
            <a:endParaRPr lang="en-BE"/>
          </a:p>
        </p:txBody>
      </p:sp>
      <p:sp>
        <p:nvSpPr>
          <p:cNvPr id="7" name="Footer Placeholder 6">
            <a:extLst>
              <a:ext uri="{FF2B5EF4-FFF2-40B4-BE49-F238E27FC236}">
                <a16:creationId xmlns:a16="http://schemas.microsoft.com/office/drawing/2014/main" id="{6924D501-7CD2-9F39-B321-DC8B3E977227}"/>
              </a:ext>
            </a:extLst>
          </p:cNvPr>
          <p:cNvSpPr>
            <a:spLocks noGrp="1"/>
          </p:cNvSpPr>
          <p:nvPr>
            <p:ph type="ftr" sz="quarter" idx="31"/>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238388B1-BD89-FAD6-4602-314863A04746}"/>
              </a:ext>
            </a:extLst>
          </p:cNvPr>
          <p:cNvSpPr>
            <a:spLocks noGrp="1"/>
          </p:cNvSpPr>
          <p:nvPr>
            <p:ph type="sldNum" sz="quarter" idx="32"/>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698948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3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F7D9D2E6-A91D-4812-424C-BC8C7F17FE8C}"/>
              </a:ext>
            </a:extLst>
          </p:cNvPr>
          <p:cNvSpPr>
            <a:spLocks noGrp="1"/>
          </p:cNvSpPr>
          <p:nvPr>
            <p:ph type="pic" sz="quarter" idx="23"/>
          </p:nvPr>
        </p:nvSpPr>
        <p:spPr>
          <a:xfrm>
            <a:off x="8436064"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1" name="Picture Placeholder 6">
            <a:extLst>
              <a:ext uri="{FF2B5EF4-FFF2-40B4-BE49-F238E27FC236}">
                <a16:creationId xmlns:a16="http://schemas.microsoft.com/office/drawing/2014/main" id="{019247B9-13DD-C7F3-D414-BE067BAF8B86}"/>
              </a:ext>
            </a:extLst>
          </p:cNvPr>
          <p:cNvSpPr>
            <a:spLocks noGrp="1"/>
          </p:cNvSpPr>
          <p:nvPr>
            <p:ph type="pic" sz="quarter" idx="24"/>
          </p:nvPr>
        </p:nvSpPr>
        <p:spPr>
          <a:xfrm>
            <a:off x="4476000"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C4F7EF4C-452C-8E28-7E21-BED4F04BD18C}"/>
              </a:ext>
            </a:extLst>
          </p:cNvPr>
          <p:cNvSpPr>
            <a:spLocks noGrp="1"/>
          </p:cNvSpPr>
          <p:nvPr>
            <p:ph type="body" sz="quarter" idx="28" hasCustomPrompt="1"/>
          </p:nvPr>
        </p:nvSpPr>
        <p:spPr>
          <a:xfrm>
            <a:off x="515939" y="4999227"/>
            <a:ext cx="3240000" cy="1346010"/>
          </a:xfrm>
          <a:prstGeom prst="rect">
            <a:avLst/>
          </a:prstGeom>
        </p:spPr>
        <p:txBody>
          <a:bodyPr>
            <a:normAutofit/>
          </a:bodyPr>
          <a:lstStyle/>
          <a:p>
            <a:pPr lvl="0"/>
            <a:r>
              <a:rPr lang="nl-BE"/>
              <a:t>Klik om tekst toe te voegen. Voor bullets, selecteer je je tekst + TAB-toets.</a:t>
            </a:r>
          </a:p>
        </p:txBody>
      </p:sp>
      <p:sp>
        <p:nvSpPr>
          <p:cNvPr id="4" name="Text Placeholder 5">
            <a:extLst>
              <a:ext uri="{FF2B5EF4-FFF2-40B4-BE49-F238E27FC236}">
                <a16:creationId xmlns:a16="http://schemas.microsoft.com/office/drawing/2014/main" id="{752449EB-F04E-DE0D-66E1-10B82F53D5DB}"/>
              </a:ext>
            </a:extLst>
          </p:cNvPr>
          <p:cNvSpPr>
            <a:spLocks noGrp="1"/>
          </p:cNvSpPr>
          <p:nvPr>
            <p:ph type="body" sz="quarter" idx="29" hasCustomPrompt="1"/>
          </p:nvPr>
        </p:nvSpPr>
        <p:spPr>
          <a:xfrm>
            <a:off x="4475999" y="4999227"/>
            <a:ext cx="3240000" cy="1346010"/>
          </a:xfrm>
          <a:prstGeom prst="rect">
            <a:avLst/>
          </a:prstGeom>
        </p:spPr>
        <p:txBody>
          <a:bodyPr>
            <a:normAutofit/>
          </a:bodyPr>
          <a:lstStyle/>
          <a:p>
            <a:pPr lvl="0"/>
            <a:r>
              <a:rPr lang="nl-BE"/>
              <a:t>Klik om tekst toe te voegen. Voor bullets, selecteer je je tekst + TAB-toets.</a:t>
            </a:r>
          </a:p>
        </p:txBody>
      </p:sp>
      <p:sp>
        <p:nvSpPr>
          <p:cNvPr id="6" name="Text Placeholder 5">
            <a:extLst>
              <a:ext uri="{FF2B5EF4-FFF2-40B4-BE49-F238E27FC236}">
                <a16:creationId xmlns:a16="http://schemas.microsoft.com/office/drawing/2014/main" id="{7C744BF5-7026-442A-A492-B1A15116DA64}"/>
              </a:ext>
            </a:extLst>
          </p:cNvPr>
          <p:cNvSpPr>
            <a:spLocks noGrp="1"/>
          </p:cNvSpPr>
          <p:nvPr>
            <p:ph type="body" sz="quarter" idx="30" hasCustomPrompt="1"/>
          </p:nvPr>
        </p:nvSpPr>
        <p:spPr>
          <a:xfrm>
            <a:off x="8436059" y="4999227"/>
            <a:ext cx="3240000" cy="1346010"/>
          </a:xfrm>
          <a:prstGeom prst="rect">
            <a:avLst/>
          </a:prstGeom>
        </p:spPr>
        <p:txBody>
          <a:bodyPr>
            <a:normAutofit/>
          </a:bodyPr>
          <a:lstStyle/>
          <a:p>
            <a:pPr lvl="0"/>
            <a:r>
              <a:rPr lang="nl-BE"/>
              <a:t>Klik om tekst toe te voegen. Voor bullets, selecteer je je tekst + TAB-toets.</a:t>
            </a:r>
          </a:p>
        </p:txBody>
      </p:sp>
      <p:sp>
        <p:nvSpPr>
          <p:cNvPr id="7" name="Date Placeholder 6">
            <a:extLst>
              <a:ext uri="{FF2B5EF4-FFF2-40B4-BE49-F238E27FC236}">
                <a16:creationId xmlns:a16="http://schemas.microsoft.com/office/drawing/2014/main" id="{DFFBB62A-2ECF-D1B9-4A91-8CBD38543740}"/>
              </a:ext>
            </a:extLst>
          </p:cNvPr>
          <p:cNvSpPr>
            <a:spLocks noGrp="1"/>
          </p:cNvSpPr>
          <p:nvPr>
            <p:ph type="dt" sz="half" idx="31"/>
          </p:nvPr>
        </p:nvSpPr>
        <p:spPr/>
        <p:txBody>
          <a:bodyPr/>
          <a:lstStyle/>
          <a:p>
            <a:fld id="{3399EBEA-97FF-4CBF-8BED-FAEDA705AD88}" type="datetime4">
              <a:rPr lang="en-US" smtClean="0"/>
              <a:t>September 19, 2025</a:t>
            </a:fld>
            <a:endParaRPr lang="en-BE"/>
          </a:p>
        </p:txBody>
      </p:sp>
      <p:sp>
        <p:nvSpPr>
          <p:cNvPr id="8" name="Footer Placeholder 7">
            <a:extLst>
              <a:ext uri="{FF2B5EF4-FFF2-40B4-BE49-F238E27FC236}">
                <a16:creationId xmlns:a16="http://schemas.microsoft.com/office/drawing/2014/main" id="{82F7B873-55F7-E68B-22E2-78986BB51949}"/>
              </a:ext>
            </a:extLst>
          </p:cNvPr>
          <p:cNvSpPr>
            <a:spLocks noGrp="1"/>
          </p:cNvSpPr>
          <p:nvPr>
            <p:ph type="ftr" sz="quarter" idx="32"/>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31ACFFAB-ED95-6FD7-4DED-30BF7EC903BD}"/>
              </a:ext>
            </a:extLst>
          </p:cNvPr>
          <p:cNvSpPr>
            <a:spLocks noGrp="1"/>
          </p:cNvSpPr>
          <p:nvPr>
            <p:ph type="sldNum" sz="quarter" idx="33"/>
          </p:nvPr>
        </p:nvSpPr>
        <p:spPr/>
        <p:txBody>
          <a:bodyPr/>
          <a:lstStyle/>
          <a:p>
            <a:fld id="{8B70248A-FD0F-534C-919E-E8EB9B0FC062}" type="slidenum">
              <a:rPr lang="en-BE" smtClean="0"/>
              <a:pPr/>
              <a:t>‹nr.›</a:t>
            </a:fld>
            <a:endParaRPr lang="en-BE"/>
          </a:p>
        </p:txBody>
      </p:sp>
      <p:sp>
        <p:nvSpPr>
          <p:cNvPr id="12" name="Title 11">
            <a:extLst>
              <a:ext uri="{FF2B5EF4-FFF2-40B4-BE49-F238E27FC236}">
                <a16:creationId xmlns:a16="http://schemas.microsoft.com/office/drawing/2014/main" id="{7A04E92B-E31D-4895-4A04-C8200173891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40235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 4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02A4B165-1D40-EBFD-187F-3BE031A7B8A1}"/>
              </a:ext>
            </a:extLst>
          </p:cNvPr>
          <p:cNvSpPr>
            <a:spLocks noGrp="1"/>
          </p:cNvSpPr>
          <p:nvPr>
            <p:ph type="pic" sz="quarter" idx="23"/>
          </p:nvPr>
        </p:nvSpPr>
        <p:spPr>
          <a:xfrm>
            <a:off x="3395062"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D59FEF4-C42C-4B1B-0CF0-DBCDC173C4A3}"/>
              </a:ext>
            </a:extLst>
          </p:cNvPr>
          <p:cNvSpPr>
            <a:spLocks noGrp="1"/>
          </p:cNvSpPr>
          <p:nvPr>
            <p:ph type="pic" sz="quarter" idx="25"/>
          </p:nvPr>
        </p:nvSpPr>
        <p:spPr>
          <a:xfrm>
            <a:off x="6274185"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D33C1550-6F0B-26D1-1835-80C89C44BC6B}"/>
              </a:ext>
            </a:extLst>
          </p:cNvPr>
          <p:cNvSpPr>
            <a:spLocks noGrp="1"/>
          </p:cNvSpPr>
          <p:nvPr>
            <p:ph type="pic" sz="quarter" idx="27"/>
          </p:nvPr>
        </p:nvSpPr>
        <p:spPr>
          <a:xfrm>
            <a:off x="9153307"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2" name="Text Placeholder 5">
            <a:extLst>
              <a:ext uri="{FF2B5EF4-FFF2-40B4-BE49-F238E27FC236}">
                <a16:creationId xmlns:a16="http://schemas.microsoft.com/office/drawing/2014/main" id="{F5E7CAD3-C36D-B26A-C4BA-E7D492F244DB}"/>
              </a:ext>
            </a:extLst>
          </p:cNvPr>
          <p:cNvSpPr>
            <a:spLocks noGrp="1"/>
          </p:cNvSpPr>
          <p:nvPr>
            <p:ph type="body" sz="quarter" idx="26" hasCustomPrompt="1"/>
          </p:nvPr>
        </p:nvSpPr>
        <p:spPr>
          <a:xfrm>
            <a:off x="515938" y="4755500"/>
            <a:ext cx="2523601" cy="1243417"/>
          </a:xfrm>
          <a:prstGeom prst="rect">
            <a:avLst/>
          </a:prstGeom>
        </p:spPr>
        <p:txBody>
          <a:bodyPr>
            <a:normAutofit/>
          </a:bodyPr>
          <a:lstStyle/>
          <a:p>
            <a:pPr lvl="0"/>
            <a:r>
              <a:rPr lang="nl-BE"/>
              <a:t>Klik om tekst toe te voegen. </a:t>
            </a:r>
          </a:p>
        </p:txBody>
      </p:sp>
      <p:sp>
        <p:nvSpPr>
          <p:cNvPr id="23" name="Text Placeholder 5">
            <a:extLst>
              <a:ext uri="{FF2B5EF4-FFF2-40B4-BE49-F238E27FC236}">
                <a16:creationId xmlns:a16="http://schemas.microsoft.com/office/drawing/2014/main" id="{0FFCF4A2-50EA-B802-5057-70EBA453F3A2}"/>
              </a:ext>
            </a:extLst>
          </p:cNvPr>
          <p:cNvSpPr>
            <a:spLocks noGrp="1"/>
          </p:cNvSpPr>
          <p:nvPr>
            <p:ph type="body" sz="quarter" idx="35" hasCustomPrompt="1"/>
          </p:nvPr>
        </p:nvSpPr>
        <p:spPr>
          <a:xfrm>
            <a:off x="3386589" y="4755500"/>
            <a:ext cx="2523601" cy="1243417"/>
          </a:xfrm>
          <a:prstGeom prst="rect">
            <a:avLst/>
          </a:prstGeom>
        </p:spPr>
        <p:txBody>
          <a:bodyPr>
            <a:normAutofit/>
          </a:bodyPr>
          <a:lstStyle/>
          <a:p>
            <a:pPr lvl="0"/>
            <a:r>
              <a:rPr lang="nl-BE"/>
              <a:t>Klik om tekst toe te voegen. </a:t>
            </a:r>
          </a:p>
        </p:txBody>
      </p:sp>
      <p:sp>
        <p:nvSpPr>
          <p:cNvPr id="24" name="Text Placeholder 5">
            <a:extLst>
              <a:ext uri="{FF2B5EF4-FFF2-40B4-BE49-F238E27FC236}">
                <a16:creationId xmlns:a16="http://schemas.microsoft.com/office/drawing/2014/main" id="{301D5121-35A0-F1BD-C9DC-6A29D2F765DF}"/>
              </a:ext>
            </a:extLst>
          </p:cNvPr>
          <p:cNvSpPr>
            <a:spLocks noGrp="1"/>
          </p:cNvSpPr>
          <p:nvPr>
            <p:ph type="body" sz="quarter" idx="36" hasCustomPrompt="1"/>
          </p:nvPr>
        </p:nvSpPr>
        <p:spPr>
          <a:xfrm>
            <a:off x="6269947" y="4755500"/>
            <a:ext cx="2523601" cy="1243417"/>
          </a:xfrm>
          <a:prstGeom prst="rect">
            <a:avLst/>
          </a:prstGeom>
        </p:spPr>
        <p:txBody>
          <a:bodyPr>
            <a:normAutofit/>
          </a:bodyPr>
          <a:lstStyle/>
          <a:p>
            <a:pPr lvl="0"/>
            <a:r>
              <a:rPr lang="nl-BE"/>
              <a:t>Klik om tekst toe te voegen. </a:t>
            </a:r>
          </a:p>
        </p:txBody>
      </p:sp>
      <p:sp>
        <p:nvSpPr>
          <p:cNvPr id="25" name="Text Placeholder 5">
            <a:extLst>
              <a:ext uri="{FF2B5EF4-FFF2-40B4-BE49-F238E27FC236}">
                <a16:creationId xmlns:a16="http://schemas.microsoft.com/office/drawing/2014/main" id="{6921CDFB-6A3F-48EA-AF9D-7BB9C210BC95}"/>
              </a:ext>
            </a:extLst>
          </p:cNvPr>
          <p:cNvSpPr>
            <a:spLocks noGrp="1"/>
          </p:cNvSpPr>
          <p:nvPr>
            <p:ph type="body" sz="quarter" idx="37" hasCustomPrompt="1"/>
          </p:nvPr>
        </p:nvSpPr>
        <p:spPr>
          <a:xfrm>
            <a:off x="9152461" y="4755500"/>
            <a:ext cx="2523601" cy="1243417"/>
          </a:xfrm>
          <a:prstGeom prst="rect">
            <a:avLst/>
          </a:prstGeom>
        </p:spPr>
        <p:txBody>
          <a:bodyPr>
            <a:normAutofit/>
          </a:bodyPr>
          <a:lstStyle/>
          <a:p>
            <a:pPr lvl="0"/>
            <a:r>
              <a:rPr lang="nl-BE"/>
              <a:t>Klik om tekst toe te voegen. </a:t>
            </a:r>
          </a:p>
        </p:txBody>
      </p:sp>
      <p:sp>
        <p:nvSpPr>
          <p:cNvPr id="3" name="Date Placeholder 2">
            <a:extLst>
              <a:ext uri="{FF2B5EF4-FFF2-40B4-BE49-F238E27FC236}">
                <a16:creationId xmlns:a16="http://schemas.microsoft.com/office/drawing/2014/main" id="{37919298-2971-3124-30A7-C87B7895BA28}"/>
              </a:ext>
            </a:extLst>
          </p:cNvPr>
          <p:cNvSpPr>
            <a:spLocks noGrp="1"/>
          </p:cNvSpPr>
          <p:nvPr>
            <p:ph type="dt" sz="half" idx="38"/>
          </p:nvPr>
        </p:nvSpPr>
        <p:spPr/>
        <p:txBody>
          <a:bodyPr/>
          <a:lstStyle/>
          <a:p>
            <a:fld id="{23F100BE-2251-4668-AC91-55E2814C2609}" type="datetime4">
              <a:rPr lang="en-US" smtClean="0"/>
              <a:t>September 19, 2025</a:t>
            </a:fld>
            <a:endParaRPr lang="en-BE"/>
          </a:p>
        </p:txBody>
      </p:sp>
      <p:sp>
        <p:nvSpPr>
          <p:cNvPr id="6" name="Footer Placeholder 5">
            <a:extLst>
              <a:ext uri="{FF2B5EF4-FFF2-40B4-BE49-F238E27FC236}">
                <a16:creationId xmlns:a16="http://schemas.microsoft.com/office/drawing/2014/main" id="{64381259-6EE3-3C86-22DC-FFED6C664AA6}"/>
              </a:ext>
            </a:extLst>
          </p:cNvPr>
          <p:cNvSpPr>
            <a:spLocks noGrp="1"/>
          </p:cNvSpPr>
          <p:nvPr>
            <p:ph type="ftr" sz="quarter" idx="39"/>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172D2C61-1689-E04F-F768-86756695534D}"/>
              </a:ext>
            </a:extLst>
          </p:cNvPr>
          <p:cNvSpPr>
            <a:spLocks noGrp="1"/>
          </p:cNvSpPr>
          <p:nvPr>
            <p:ph type="sldNum" sz="quarter" idx="40"/>
          </p:nvPr>
        </p:nvSpPr>
        <p:spPr/>
        <p:txBody>
          <a:bodyPr/>
          <a:lstStyle/>
          <a:p>
            <a:fld id="{8B70248A-FD0F-534C-919E-E8EB9B0FC062}" type="slidenum">
              <a:rPr lang="en-BE" smtClean="0"/>
              <a:pPr/>
              <a:t>‹nr.›</a:t>
            </a:fld>
            <a:endParaRPr lang="en-BE"/>
          </a:p>
        </p:txBody>
      </p:sp>
      <p:sp>
        <p:nvSpPr>
          <p:cNvPr id="9" name="Title 8">
            <a:extLst>
              <a:ext uri="{FF2B5EF4-FFF2-40B4-BE49-F238E27FC236}">
                <a16:creationId xmlns:a16="http://schemas.microsoft.com/office/drawing/2014/main" id="{45D990DD-CF50-2982-516E-06B660028195}"/>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567355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foto (slidevullend)">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0" y="0"/>
            <a:ext cx="12191999"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lvl1pPr>
              <a:defRPr>
                <a:solidFill>
                  <a:schemeClr val="bg1"/>
                </a:solidFill>
              </a:defRPr>
            </a:lvl1pPr>
          </a:lstStyle>
          <a:p>
            <a:fld id="{7874AE3C-6CE6-407A-A1B1-8B2AAA1BD1FE}" type="datetime4">
              <a:rPr lang="en-US" smtClean="0"/>
              <a:t>September 19,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
        <p:nvSpPr>
          <p:cNvPr id="10" name="Text Placeholder 3">
            <a:extLst>
              <a:ext uri="{FF2B5EF4-FFF2-40B4-BE49-F238E27FC236}">
                <a16:creationId xmlns:a16="http://schemas.microsoft.com/office/drawing/2014/main" id="{DA60DDD1-A129-FB65-631E-8FAE19BAD638}"/>
              </a:ext>
            </a:extLst>
          </p:cNvPr>
          <p:cNvSpPr>
            <a:spLocks noGrp="1"/>
          </p:cNvSpPr>
          <p:nvPr>
            <p:ph type="body" sz="quarter" idx="16" hasCustomPrompt="1"/>
          </p:nvPr>
        </p:nvSpPr>
        <p:spPr>
          <a:xfrm>
            <a:off x="515938" y="1241240"/>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1" name="Text Placeholder 3">
            <a:extLst>
              <a:ext uri="{FF2B5EF4-FFF2-40B4-BE49-F238E27FC236}">
                <a16:creationId xmlns:a16="http://schemas.microsoft.com/office/drawing/2014/main" id="{086ADB14-E0C0-C419-F9C4-CA1D25DFA28C}"/>
              </a:ext>
            </a:extLst>
          </p:cNvPr>
          <p:cNvSpPr>
            <a:spLocks noGrp="1"/>
          </p:cNvSpPr>
          <p:nvPr>
            <p:ph type="body" sz="quarter" idx="17" hasCustomPrompt="1"/>
          </p:nvPr>
        </p:nvSpPr>
        <p:spPr>
          <a:xfrm>
            <a:off x="515938" y="512763"/>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188009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foto">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9" y="512763"/>
            <a:ext cx="11160124"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p>
            <a:fld id="{73322914-609B-4E08-98E9-3CEDB8C46811}" type="datetime4">
              <a:rPr lang="en-US" smtClean="0"/>
              <a:t>September 19,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p>
            <a:fld id="{8B70248A-FD0F-534C-919E-E8EB9B0FC062}" type="slidenum">
              <a:rPr lang="en-BE" smtClean="0"/>
              <a:pPr/>
              <a:t>‹nr.›</a:t>
            </a:fld>
            <a:endParaRPr lang="en-BE"/>
          </a:p>
        </p:txBody>
      </p:sp>
      <p:sp>
        <p:nvSpPr>
          <p:cNvPr id="12" name="Text Placeholder 3">
            <a:extLst>
              <a:ext uri="{FF2B5EF4-FFF2-40B4-BE49-F238E27FC236}">
                <a16:creationId xmlns:a16="http://schemas.microsoft.com/office/drawing/2014/main" id="{99A6D194-1D8E-8267-F452-80F0446FD165}"/>
              </a:ext>
            </a:extLst>
          </p:cNvPr>
          <p:cNvSpPr>
            <a:spLocks noGrp="1"/>
          </p:cNvSpPr>
          <p:nvPr>
            <p:ph type="body" sz="quarter" idx="16" hasCustomPrompt="1"/>
          </p:nvPr>
        </p:nvSpPr>
        <p:spPr>
          <a:xfrm>
            <a:off x="1031872" y="1667344"/>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DC9E6424-B33D-0042-F533-47ECD4BA7857}"/>
              </a:ext>
            </a:extLst>
          </p:cNvPr>
          <p:cNvSpPr>
            <a:spLocks noGrp="1"/>
          </p:cNvSpPr>
          <p:nvPr>
            <p:ph type="body" sz="quarter" idx="17" hasCustomPrompt="1"/>
          </p:nvPr>
        </p:nvSpPr>
        <p:spPr>
          <a:xfrm>
            <a:off x="1031872" y="1028697"/>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837344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5A89896-58EE-8464-A751-8F33290BB5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3728389A-8E1A-4609-B4BC-942E1F741D2F}" type="datetime4">
              <a:rPr lang="en-US" smtClean="0"/>
              <a:t>September 19,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B047733E-2976-B52B-F6B8-AF7CF9BAD3B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67A952F8-66D0-2ED7-AEF5-991CDEC4A832}"/>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6CE125F-0F09-D531-5906-DEE0024F18E4}"/>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DE78C081-D567-7110-4A41-1A106EB861C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E94E96B-BC8A-D329-00CE-7254A5A50072}"/>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0B32232-9825-CD76-B211-D98D150D723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794698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AE69C0EC-AF22-A673-4E04-444F2D9EBB8E}"/>
              </a:ext>
            </a:extLst>
          </p:cNvPr>
          <p:cNvSpPr>
            <a:spLocks noGrp="1"/>
          </p:cNvSpPr>
          <p:nvPr>
            <p:ph type="pic" sz="quarter" idx="22"/>
          </p:nvPr>
        </p:nvSpPr>
        <p:spPr>
          <a:xfrm>
            <a:off x="621569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5EEBBBEE-B2CB-CC7C-B9AD-D022CD16D9E1}"/>
              </a:ext>
            </a:extLst>
          </p:cNvPr>
          <p:cNvSpPr>
            <a:spLocks noGrp="1"/>
          </p:cNvSpPr>
          <p:nvPr>
            <p:ph type="dt" sz="half" idx="23"/>
          </p:nvPr>
        </p:nvSpPr>
        <p:spPr/>
        <p:txBody>
          <a:bodyPr/>
          <a:lstStyle/>
          <a:p>
            <a:fld id="{94A19648-DD44-44C8-B683-0311A2AEBA75}" type="datetime4">
              <a:rPr lang="en-US" smtClean="0"/>
              <a:t>September 19, 2025</a:t>
            </a:fld>
            <a:endParaRPr lang="en-BE"/>
          </a:p>
        </p:txBody>
      </p:sp>
      <p:sp>
        <p:nvSpPr>
          <p:cNvPr id="3" name="Footer Placeholder 2">
            <a:extLst>
              <a:ext uri="{FF2B5EF4-FFF2-40B4-BE49-F238E27FC236}">
                <a16:creationId xmlns:a16="http://schemas.microsoft.com/office/drawing/2014/main" id="{42A75450-3D30-3677-0385-7D0BDD7BE34D}"/>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C7FB3C0-D603-8E2F-02D0-BAE368E36FC1}"/>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12" name="Text Placeholder 3">
            <a:extLst>
              <a:ext uri="{FF2B5EF4-FFF2-40B4-BE49-F238E27FC236}">
                <a16:creationId xmlns:a16="http://schemas.microsoft.com/office/drawing/2014/main" id="{EBDFADB8-37BB-C535-B9A9-E9590C2EB3CA}"/>
              </a:ext>
            </a:extLst>
          </p:cNvPr>
          <p:cNvSpPr>
            <a:spLocks noGrp="1"/>
          </p:cNvSpPr>
          <p:nvPr>
            <p:ph type="body" sz="quarter" idx="16" hasCustomPrompt="1"/>
          </p:nvPr>
        </p:nvSpPr>
        <p:spPr>
          <a:xfrm>
            <a:off x="1031872" y="1499673"/>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46F5B570-3D42-73B4-5E07-424E0F7BA64B}"/>
              </a:ext>
            </a:extLst>
          </p:cNvPr>
          <p:cNvSpPr>
            <a:spLocks noGrp="1"/>
          </p:cNvSpPr>
          <p:nvPr>
            <p:ph type="body" sz="quarter" idx="17" hasCustomPrompt="1"/>
          </p:nvPr>
        </p:nvSpPr>
        <p:spPr>
          <a:xfrm>
            <a:off x="1031872" y="997706"/>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
        <p:nvSpPr>
          <p:cNvPr id="15" name="Text Placeholder 3">
            <a:extLst>
              <a:ext uri="{FF2B5EF4-FFF2-40B4-BE49-F238E27FC236}">
                <a16:creationId xmlns:a16="http://schemas.microsoft.com/office/drawing/2014/main" id="{4D9906FA-D162-FA5B-71C6-E7F5B5BF276B}"/>
              </a:ext>
            </a:extLst>
          </p:cNvPr>
          <p:cNvSpPr>
            <a:spLocks noGrp="1"/>
          </p:cNvSpPr>
          <p:nvPr>
            <p:ph type="body" sz="quarter" idx="26" hasCustomPrompt="1"/>
          </p:nvPr>
        </p:nvSpPr>
        <p:spPr>
          <a:xfrm>
            <a:off x="6738939" y="1499672"/>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6" name="Text Placeholder 3">
            <a:extLst>
              <a:ext uri="{FF2B5EF4-FFF2-40B4-BE49-F238E27FC236}">
                <a16:creationId xmlns:a16="http://schemas.microsoft.com/office/drawing/2014/main" id="{E4C5B4D6-37D5-11CC-DA4F-4759045D275C}"/>
              </a:ext>
            </a:extLst>
          </p:cNvPr>
          <p:cNvSpPr>
            <a:spLocks noGrp="1"/>
          </p:cNvSpPr>
          <p:nvPr>
            <p:ph type="body" sz="quarter" idx="27" hasCustomPrompt="1"/>
          </p:nvPr>
        </p:nvSpPr>
        <p:spPr>
          <a:xfrm>
            <a:off x="6738939" y="997705"/>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699239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2999" y="512763"/>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21C07DAE-83D3-991D-C05A-68A324845F53}"/>
              </a:ext>
            </a:extLst>
          </p:cNvPr>
          <p:cNvSpPr>
            <a:spLocks noGrp="1"/>
          </p:cNvSpPr>
          <p:nvPr>
            <p:ph type="pic" sz="quarter" idx="23"/>
          </p:nvPr>
        </p:nvSpPr>
        <p:spPr>
          <a:xfrm>
            <a:off x="6222999" y="3557587"/>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07C1806C-0AAB-48BF-89E6-257EFB5B8C43}"/>
              </a:ext>
            </a:extLst>
          </p:cNvPr>
          <p:cNvSpPr>
            <a:spLocks noGrp="1"/>
          </p:cNvSpPr>
          <p:nvPr>
            <p:ph type="dt" sz="half" idx="24"/>
          </p:nvPr>
        </p:nvSpPr>
        <p:spPr/>
        <p:txBody>
          <a:bodyPr/>
          <a:lstStyle/>
          <a:p>
            <a:fld id="{C1E21EB2-53A1-47EF-A35A-9E8839398673}" type="datetime4">
              <a:rPr lang="en-US" smtClean="0"/>
              <a:t>September 19, 2025</a:t>
            </a:fld>
            <a:endParaRPr lang="en-BE"/>
          </a:p>
        </p:txBody>
      </p:sp>
      <p:sp>
        <p:nvSpPr>
          <p:cNvPr id="5" name="Footer Placeholder 4">
            <a:extLst>
              <a:ext uri="{FF2B5EF4-FFF2-40B4-BE49-F238E27FC236}">
                <a16:creationId xmlns:a16="http://schemas.microsoft.com/office/drawing/2014/main" id="{BB9B9717-E33B-A934-3871-635EB9B7B331}"/>
              </a:ext>
            </a:extLst>
          </p:cNvPr>
          <p:cNvSpPr>
            <a:spLocks noGrp="1"/>
          </p:cNvSpPr>
          <p:nvPr>
            <p:ph type="ftr" sz="quarter" idx="25"/>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FECC2FAC-46CF-CF2A-AC48-31C3B9BD490D}"/>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80952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foto'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6242166"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515939"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8" name="Picture Placeholder 6">
            <a:extLst>
              <a:ext uri="{FF2B5EF4-FFF2-40B4-BE49-F238E27FC236}">
                <a16:creationId xmlns:a16="http://schemas.microsoft.com/office/drawing/2014/main" id="{24D30AFE-4552-30D0-38E2-7CC1CBB03076}"/>
              </a:ext>
            </a:extLst>
          </p:cNvPr>
          <p:cNvSpPr>
            <a:spLocks noGrp="1"/>
          </p:cNvSpPr>
          <p:nvPr>
            <p:ph type="pic" sz="quarter" idx="26"/>
          </p:nvPr>
        </p:nvSpPr>
        <p:spPr>
          <a:xfrm>
            <a:off x="515939" y="3557587"/>
            <a:ext cx="5433896"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3359887"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07BE8E46-F289-0365-4159-9626BE37E412}"/>
              </a:ext>
            </a:extLst>
          </p:cNvPr>
          <p:cNvSpPr>
            <a:spLocks noGrp="1"/>
          </p:cNvSpPr>
          <p:nvPr>
            <p:ph type="dt" sz="half" idx="28"/>
          </p:nvPr>
        </p:nvSpPr>
        <p:spPr/>
        <p:txBody>
          <a:bodyPr/>
          <a:lstStyle/>
          <a:p>
            <a:fld id="{461CEEE9-F3F8-417B-9499-1EBD5B76741E}" type="datetime4">
              <a:rPr lang="en-US" smtClean="0"/>
              <a:t>September 19, 2025</a:t>
            </a:fld>
            <a:endParaRPr lang="en-BE"/>
          </a:p>
        </p:txBody>
      </p:sp>
      <p:sp>
        <p:nvSpPr>
          <p:cNvPr id="5" name="Footer Placeholder 4">
            <a:extLst>
              <a:ext uri="{FF2B5EF4-FFF2-40B4-BE49-F238E27FC236}">
                <a16:creationId xmlns:a16="http://schemas.microsoft.com/office/drawing/2014/main" id="{7DC38347-35B7-C3F1-6EA7-D6AD7D870989}"/>
              </a:ext>
            </a:extLst>
          </p:cNvPr>
          <p:cNvSpPr>
            <a:spLocks noGrp="1"/>
          </p:cNvSpPr>
          <p:nvPr>
            <p:ph type="ftr" sz="quarter" idx="29"/>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D7E25520-C2FB-1AAB-4326-931CCE81D998}"/>
              </a:ext>
            </a:extLst>
          </p:cNvPr>
          <p:cNvSpPr>
            <a:spLocks noGrp="1"/>
          </p:cNvSpPr>
          <p:nvPr>
            <p:ph type="sldNum" sz="quarter" idx="30"/>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1088717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foto'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3000"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535102"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9066947" y="512763"/>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F26BC34F-D3AA-0B2A-26EC-080C156B7BBD}"/>
              </a:ext>
            </a:extLst>
          </p:cNvPr>
          <p:cNvSpPr>
            <a:spLocks noGrp="1"/>
          </p:cNvSpPr>
          <p:nvPr>
            <p:ph type="pic" sz="quarter" idx="28"/>
          </p:nvPr>
        </p:nvSpPr>
        <p:spPr>
          <a:xfrm>
            <a:off x="6223000" y="3557587"/>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Picture Placeholder 6">
            <a:extLst>
              <a:ext uri="{FF2B5EF4-FFF2-40B4-BE49-F238E27FC236}">
                <a16:creationId xmlns:a16="http://schemas.microsoft.com/office/drawing/2014/main" id="{27F7823D-C314-05C9-1C5B-12CA04F92224}"/>
              </a:ext>
            </a:extLst>
          </p:cNvPr>
          <p:cNvSpPr>
            <a:spLocks noGrp="1"/>
          </p:cNvSpPr>
          <p:nvPr>
            <p:ph type="pic" sz="quarter" idx="29"/>
          </p:nvPr>
        </p:nvSpPr>
        <p:spPr>
          <a:xfrm>
            <a:off x="9066947" y="3557587"/>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Date Placeholder 5">
            <a:extLst>
              <a:ext uri="{FF2B5EF4-FFF2-40B4-BE49-F238E27FC236}">
                <a16:creationId xmlns:a16="http://schemas.microsoft.com/office/drawing/2014/main" id="{6A85FE5F-1EC9-DCC4-FD0A-AD87FBBC16F7}"/>
              </a:ext>
            </a:extLst>
          </p:cNvPr>
          <p:cNvSpPr>
            <a:spLocks noGrp="1"/>
          </p:cNvSpPr>
          <p:nvPr>
            <p:ph type="dt" sz="half" idx="30"/>
          </p:nvPr>
        </p:nvSpPr>
        <p:spPr/>
        <p:txBody>
          <a:bodyPr/>
          <a:lstStyle/>
          <a:p>
            <a:fld id="{80D8AAFC-0838-4933-9251-26B1B5F950AD}" type="datetime4">
              <a:rPr lang="en-US" smtClean="0"/>
              <a:t>September 19, 2025</a:t>
            </a:fld>
            <a:endParaRPr lang="en-BE"/>
          </a:p>
        </p:txBody>
      </p:sp>
      <p:sp>
        <p:nvSpPr>
          <p:cNvPr id="8" name="Footer Placeholder 7">
            <a:extLst>
              <a:ext uri="{FF2B5EF4-FFF2-40B4-BE49-F238E27FC236}">
                <a16:creationId xmlns:a16="http://schemas.microsoft.com/office/drawing/2014/main" id="{3C17913F-A06E-E7E3-B1C5-DB02145835F8}"/>
              </a:ext>
            </a:extLst>
          </p:cNvPr>
          <p:cNvSpPr>
            <a:spLocks noGrp="1"/>
          </p:cNvSpPr>
          <p:nvPr>
            <p:ph type="ftr" sz="quarter" idx="31"/>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74DB972D-BC24-2423-9642-92BE673289B1}"/>
              </a:ext>
            </a:extLst>
          </p:cNvPr>
          <p:cNvSpPr>
            <a:spLocks noGrp="1"/>
          </p:cNvSpPr>
          <p:nvPr>
            <p:ph type="sldNum" sz="quarter" idx="32"/>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3752087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107C3A5A-7B43-D5FB-AA03-CB1B24C419A7}"/>
              </a:ext>
            </a:extLst>
          </p:cNvPr>
          <p:cNvSpPr>
            <a:spLocks noGrp="1"/>
          </p:cNvSpPr>
          <p:nvPr>
            <p:ph type="dt" sz="half" idx="23"/>
          </p:nvPr>
        </p:nvSpPr>
        <p:spPr/>
        <p:txBody>
          <a:bodyPr/>
          <a:lstStyle/>
          <a:p>
            <a:fld id="{B772BA24-2CA0-4952-9840-BBD8BB1EF432}" type="datetime4">
              <a:rPr lang="en-US" smtClean="0"/>
              <a:t>September 19, 2025</a:t>
            </a:fld>
            <a:endParaRPr lang="en-BE"/>
          </a:p>
        </p:txBody>
      </p:sp>
      <p:sp>
        <p:nvSpPr>
          <p:cNvPr id="4" name="Footer Placeholder 3">
            <a:extLst>
              <a:ext uri="{FF2B5EF4-FFF2-40B4-BE49-F238E27FC236}">
                <a16:creationId xmlns:a16="http://schemas.microsoft.com/office/drawing/2014/main" id="{1ACB4FF9-9D06-081F-91F6-3E01293B2B10}"/>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031BE2D-3DE7-6EDB-08DD-73387AE77009}"/>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7" name="Title 6">
            <a:extLst>
              <a:ext uri="{FF2B5EF4-FFF2-40B4-BE49-F238E27FC236}">
                <a16:creationId xmlns:a16="http://schemas.microsoft.com/office/drawing/2014/main" id="{EB880520-9553-3AD3-98DC-048EBE5DB71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495791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fiek + inhoud">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6353972" y="1628775"/>
            <a:ext cx="5322090"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0771E7A4-A9B4-D22B-A92D-0957DF6A35B5}"/>
              </a:ext>
            </a:extLst>
          </p:cNvPr>
          <p:cNvSpPr>
            <a:spLocks noGrp="1"/>
          </p:cNvSpPr>
          <p:nvPr>
            <p:ph type="dt" sz="half" idx="24"/>
          </p:nvPr>
        </p:nvSpPr>
        <p:spPr/>
        <p:txBody>
          <a:bodyPr/>
          <a:lstStyle/>
          <a:p>
            <a:fld id="{058E465A-A100-42BF-94F3-5FCEF86D0DBC}" type="datetime4">
              <a:rPr lang="en-US" smtClean="0"/>
              <a:t>September 19, 2025</a:t>
            </a:fld>
            <a:endParaRPr lang="en-BE"/>
          </a:p>
        </p:txBody>
      </p:sp>
      <p:sp>
        <p:nvSpPr>
          <p:cNvPr id="4" name="Footer Placeholder 3">
            <a:extLst>
              <a:ext uri="{FF2B5EF4-FFF2-40B4-BE49-F238E27FC236}">
                <a16:creationId xmlns:a16="http://schemas.microsoft.com/office/drawing/2014/main" id="{22AB6306-008E-C05E-E6E7-433B240B98AE}"/>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0F7004B-74D0-6F93-F03D-36B6F99D0900}"/>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8" name="Title 7">
            <a:extLst>
              <a:ext uri="{FF2B5EF4-FFF2-40B4-BE49-F238E27FC236}">
                <a16:creationId xmlns:a16="http://schemas.microsoft.com/office/drawing/2014/main" id="{8FA0CF93-8D63-4FD6-119F-5103B90CA48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2" name="Text Placeholder 9">
            <a:extLst>
              <a:ext uri="{FF2B5EF4-FFF2-40B4-BE49-F238E27FC236}">
                <a16:creationId xmlns:a16="http://schemas.microsoft.com/office/drawing/2014/main" id="{769202CB-A2AA-940C-7E43-ABA11EE1A278}"/>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446571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2AC07F32-C191-403F-7407-8C662FD22BF6}"/>
              </a:ext>
            </a:extLst>
          </p:cNvPr>
          <p:cNvSpPr>
            <a:spLocks noGrp="1"/>
          </p:cNvSpPr>
          <p:nvPr>
            <p:ph type="tbl"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Date Placeholder 3">
            <a:extLst>
              <a:ext uri="{FF2B5EF4-FFF2-40B4-BE49-F238E27FC236}">
                <a16:creationId xmlns:a16="http://schemas.microsoft.com/office/drawing/2014/main" id="{DCD7EE5F-A76D-A996-6EBE-DD51DBAB769F}"/>
              </a:ext>
            </a:extLst>
          </p:cNvPr>
          <p:cNvSpPr>
            <a:spLocks noGrp="1"/>
          </p:cNvSpPr>
          <p:nvPr>
            <p:ph type="dt" sz="half" idx="23"/>
          </p:nvPr>
        </p:nvSpPr>
        <p:spPr/>
        <p:txBody>
          <a:bodyPr/>
          <a:lstStyle/>
          <a:p>
            <a:fld id="{7DB67526-3CA8-45E5-A773-C9C3F683BB94}" type="datetime4">
              <a:rPr lang="en-US" smtClean="0"/>
              <a:t>September 19, 2025</a:t>
            </a:fld>
            <a:endParaRPr lang="en-BE"/>
          </a:p>
        </p:txBody>
      </p:sp>
      <p:sp>
        <p:nvSpPr>
          <p:cNvPr id="5" name="Footer Placeholder 4">
            <a:extLst>
              <a:ext uri="{FF2B5EF4-FFF2-40B4-BE49-F238E27FC236}">
                <a16:creationId xmlns:a16="http://schemas.microsoft.com/office/drawing/2014/main" id="{06D2E9D4-272A-AA6F-E413-B9E9382FD371}"/>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A209A98A-6113-D242-33E2-C0EDDC8FDD4C}"/>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7" name="Title 6">
            <a:extLst>
              <a:ext uri="{FF2B5EF4-FFF2-40B4-BE49-F238E27FC236}">
                <a16:creationId xmlns:a16="http://schemas.microsoft.com/office/drawing/2014/main" id="{73BB25C5-3A3B-D7BD-652B-7B6C94301EF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134112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el + inhoud">
    <p:spTree>
      <p:nvGrpSpPr>
        <p:cNvPr id="1" name=""/>
        <p:cNvGrpSpPr/>
        <p:nvPr/>
      </p:nvGrpSpPr>
      <p:grpSpPr>
        <a:xfrm>
          <a:off x="0" y="0"/>
          <a:ext cx="0" cy="0"/>
          <a:chOff x="0" y="0"/>
          <a:chExt cx="0" cy="0"/>
        </a:xfrm>
      </p:grpSpPr>
      <p:sp>
        <p:nvSpPr>
          <p:cNvPr id="2" name="Table Placeholder 2">
            <a:extLst>
              <a:ext uri="{FF2B5EF4-FFF2-40B4-BE49-F238E27FC236}">
                <a16:creationId xmlns:a16="http://schemas.microsoft.com/office/drawing/2014/main" id="{F273B77E-10BA-D2FF-013B-B7810AFFBCB1}"/>
              </a:ext>
            </a:extLst>
          </p:cNvPr>
          <p:cNvSpPr>
            <a:spLocks noGrp="1"/>
          </p:cNvSpPr>
          <p:nvPr>
            <p:ph type="tbl" sz="quarter" idx="23"/>
          </p:nvPr>
        </p:nvSpPr>
        <p:spPr>
          <a:xfrm>
            <a:off x="6353971" y="1628775"/>
            <a:ext cx="5322091"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C292B070-8B3C-87DF-4B6F-59E81786660A}"/>
              </a:ext>
            </a:extLst>
          </p:cNvPr>
          <p:cNvSpPr>
            <a:spLocks noGrp="1"/>
          </p:cNvSpPr>
          <p:nvPr>
            <p:ph type="dt" sz="half" idx="24"/>
          </p:nvPr>
        </p:nvSpPr>
        <p:spPr/>
        <p:txBody>
          <a:bodyPr/>
          <a:lstStyle/>
          <a:p>
            <a:fld id="{591873E6-9523-4E8C-818B-F4E55DDED461}" type="datetime4">
              <a:rPr lang="en-US" smtClean="0"/>
              <a:t>September 19, 2025</a:t>
            </a:fld>
            <a:endParaRPr lang="en-BE"/>
          </a:p>
        </p:txBody>
      </p:sp>
      <p:sp>
        <p:nvSpPr>
          <p:cNvPr id="4" name="Footer Placeholder 3">
            <a:extLst>
              <a:ext uri="{FF2B5EF4-FFF2-40B4-BE49-F238E27FC236}">
                <a16:creationId xmlns:a16="http://schemas.microsoft.com/office/drawing/2014/main" id="{3FA5E4CF-63B9-7FCD-7CB9-D5F6D3364602}"/>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FB1E1E9-1E01-1733-5EB0-910A532A826D}"/>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8" name="Title 7">
            <a:extLst>
              <a:ext uri="{FF2B5EF4-FFF2-40B4-BE49-F238E27FC236}">
                <a16:creationId xmlns:a16="http://schemas.microsoft.com/office/drawing/2014/main" id="{9667022D-936C-2D27-53B8-1BB33C4C6F8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Text Placeholder 9">
            <a:extLst>
              <a:ext uri="{FF2B5EF4-FFF2-40B4-BE49-F238E27FC236}">
                <a16:creationId xmlns:a16="http://schemas.microsoft.com/office/drawing/2014/main" id="{11AA424F-0E40-3A43-4FC5-0BBD71E9C30A}"/>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906696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714BDC6-0435-BE27-0FED-7FAA9A86C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4B19EE2F-A7FB-40DD-B400-0BA302B483BF}" type="datetime4">
              <a:rPr lang="en-US" smtClean="0"/>
              <a:t>September 19,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1711840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dia + inhoud">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D7AE5942-4F63-ACC5-4DE3-CF6CF96FB268}"/>
              </a:ext>
            </a:extLst>
          </p:cNvPr>
          <p:cNvSpPr>
            <a:spLocks noGrp="1"/>
          </p:cNvSpPr>
          <p:nvPr>
            <p:ph type="media" sz="quarter" idx="22"/>
          </p:nvPr>
        </p:nvSpPr>
        <p:spPr>
          <a:xfrm>
            <a:off x="4764442" y="1628775"/>
            <a:ext cx="6911620" cy="4716461"/>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Title 3">
            <a:extLst>
              <a:ext uri="{FF2B5EF4-FFF2-40B4-BE49-F238E27FC236}">
                <a16:creationId xmlns:a16="http://schemas.microsoft.com/office/drawing/2014/main" id="{AB92B1E8-47FC-953C-F731-EF5A12DDD10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748E313E-5F5A-5734-FDB1-ACFF601DDB3A}"/>
              </a:ext>
            </a:extLst>
          </p:cNvPr>
          <p:cNvSpPr>
            <a:spLocks noGrp="1"/>
          </p:cNvSpPr>
          <p:nvPr>
            <p:ph type="dt" sz="half" idx="24"/>
          </p:nvPr>
        </p:nvSpPr>
        <p:spPr/>
        <p:txBody>
          <a:bodyPr/>
          <a:lstStyle/>
          <a:p>
            <a:fld id="{D416CE6B-2974-44DE-A7B0-F94502A227B0}" type="datetime4">
              <a:rPr lang="en-US" smtClean="0"/>
              <a:t>September 19, 2025</a:t>
            </a:fld>
            <a:endParaRPr lang="en-BE"/>
          </a:p>
        </p:txBody>
      </p:sp>
      <p:sp>
        <p:nvSpPr>
          <p:cNvPr id="6" name="Footer Placeholder 5">
            <a:extLst>
              <a:ext uri="{FF2B5EF4-FFF2-40B4-BE49-F238E27FC236}">
                <a16:creationId xmlns:a16="http://schemas.microsoft.com/office/drawing/2014/main" id="{720DC76F-CF80-ADBB-1057-239680ED8300}"/>
              </a:ext>
            </a:extLst>
          </p:cNvPr>
          <p:cNvSpPr>
            <a:spLocks noGrp="1"/>
          </p:cNvSpPr>
          <p:nvPr>
            <p:ph type="ftr" sz="quarter" idx="25"/>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09EB6802-D161-015C-E8B2-AC943863BAB3}"/>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9" name="Text Placeholder 9">
            <a:extLst>
              <a:ext uri="{FF2B5EF4-FFF2-40B4-BE49-F238E27FC236}">
                <a16:creationId xmlns:a16="http://schemas.microsoft.com/office/drawing/2014/main" id="{F2D34801-5173-DF5E-FB34-D011F44EF9F4}"/>
              </a:ext>
            </a:extLst>
          </p:cNvPr>
          <p:cNvSpPr>
            <a:spLocks noGrp="1"/>
          </p:cNvSpPr>
          <p:nvPr>
            <p:ph type="body" sz="quarter" idx="31" hasCustomPrompt="1"/>
          </p:nvPr>
        </p:nvSpPr>
        <p:spPr>
          <a:xfrm>
            <a:off x="515937" y="1628775"/>
            <a:ext cx="370850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32383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60C0742-7C35-27FD-F7B8-B99B49F84C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19343" y="1589213"/>
            <a:ext cx="5849106" cy="3696206"/>
          </a:xfrm>
          <a:prstGeom prst="rect">
            <a:avLst/>
          </a:prstGeom>
        </p:spPr>
      </p:pic>
      <p:pic>
        <p:nvPicPr>
          <p:cNvPr id="8" name="Graphic 7">
            <a:extLst>
              <a:ext uri="{FF2B5EF4-FFF2-40B4-BE49-F238E27FC236}">
                <a16:creationId xmlns:a16="http://schemas.microsoft.com/office/drawing/2014/main" id="{CA4F9D45-4BC8-F585-6E92-6C3F5C54374B}"/>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3999" b="-3999"/>
          <a:stretch/>
        </p:blipFill>
        <p:spPr>
          <a:xfrm rot="16200000">
            <a:off x="4369743" y="2280680"/>
            <a:ext cx="5635107" cy="2324587"/>
          </a:xfrm>
          <a:prstGeom prst="rect">
            <a:avLst/>
          </a:prstGeom>
        </p:spPr>
      </p:pic>
      <p:pic>
        <p:nvPicPr>
          <p:cNvPr id="3" name="Graphic 2">
            <a:extLst>
              <a:ext uri="{FF2B5EF4-FFF2-40B4-BE49-F238E27FC236}">
                <a16:creationId xmlns:a16="http://schemas.microsoft.com/office/drawing/2014/main" id="{7C1CF9E8-50DB-4488-EFA2-5FA20DBAE5B6}"/>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14106"/>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5916"/>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563783-9E54-4A64-80E3-C85DCD4FA97B}" type="datetime4">
              <a:rPr lang="en-US" smtClean="0"/>
              <a:t>September 19,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‹nr.›</a:t>
            </a:fld>
            <a:endParaRPr lang="en-BE"/>
          </a:p>
        </p:txBody>
      </p:sp>
      <p:sp>
        <p:nvSpPr>
          <p:cNvPr id="2" name="Title 8">
            <a:extLst>
              <a:ext uri="{FF2B5EF4-FFF2-40B4-BE49-F238E27FC236}">
                <a16:creationId xmlns:a16="http://schemas.microsoft.com/office/drawing/2014/main" id="{90687BDE-65F0-63E5-1105-A00136C5312D}"/>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5" name="Text Placeholder 3">
            <a:extLst>
              <a:ext uri="{FF2B5EF4-FFF2-40B4-BE49-F238E27FC236}">
                <a16:creationId xmlns:a16="http://schemas.microsoft.com/office/drawing/2014/main" id="{E94D70C5-D4C5-2489-9430-B8D8DF7B1E4B}"/>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7C667DC1-8C62-66BF-8EEA-889500EEA890}"/>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1DD7C630-260D-36FF-BAE9-C1F1BB9E2B4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8BF7592A-9691-35B4-4CD1-0397D220854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07E52044-89B3-E563-3C67-AE2A7B60C1C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886963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6314AC0-17EE-A056-A312-DC697CB96C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8" name="Title 5">
            <a:extLst>
              <a:ext uri="{FF2B5EF4-FFF2-40B4-BE49-F238E27FC236}">
                <a16:creationId xmlns:a16="http://schemas.microsoft.com/office/drawing/2014/main" id="{3B8DB3AD-CBBA-89FA-79F9-CEBC9C5C4357}"/>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55B6FB74-A158-45A4-8BF9-622926009448}" type="datetime4">
              <a:rPr lang="en-US" smtClean="0"/>
              <a:t>September 19,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17" name="Text Placeholder 3">
            <a:extLst>
              <a:ext uri="{FF2B5EF4-FFF2-40B4-BE49-F238E27FC236}">
                <a16:creationId xmlns:a16="http://schemas.microsoft.com/office/drawing/2014/main" id="{BE86B2C0-1181-987A-042F-2C2D2F69531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3680982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0207C47B-FF97-4B0D-A736-29D91E0D3CD1}" type="datetime4">
              <a:rPr lang="en-US" smtClean="0"/>
              <a:t>September 19,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2" name="Title 5">
            <a:extLst>
              <a:ext uri="{FF2B5EF4-FFF2-40B4-BE49-F238E27FC236}">
                <a16:creationId xmlns:a16="http://schemas.microsoft.com/office/drawing/2014/main" id="{85D997F0-5791-557B-2A6D-1067E17459A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6" name="Text Placeholder 5">
            <a:extLst>
              <a:ext uri="{FF2B5EF4-FFF2-40B4-BE49-F238E27FC236}">
                <a16:creationId xmlns:a16="http://schemas.microsoft.com/office/drawing/2014/main" id="{9236B684-9E01-8ECC-4049-18AC9DFC4A75}"/>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1092701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506C553B-F633-02CA-1430-79ED3F76C36F}"/>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0369"/>
          <a:stretch/>
        </p:blipFill>
        <p:spPr>
          <a:xfrm rot="16200000">
            <a:off x="6057132" y="1216307"/>
            <a:ext cx="7844350" cy="4425386"/>
          </a:xfrm>
          <a:custGeom>
            <a:avLst/>
            <a:gdLst>
              <a:gd name="connsiteX0" fmla="*/ 7844350 w 7844350"/>
              <a:gd name="connsiteY0" fmla="*/ 0 h 4425386"/>
              <a:gd name="connsiteX1" fmla="*/ 7844350 w 7844350"/>
              <a:gd name="connsiteY1" fmla="*/ 120086 h 4425386"/>
              <a:gd name="connsiteX2" fmla="*/ 7351175 w 7844350"/>
              <a:gd name="connsiteY2" fmla="*/ 120086 h 4425386"/>
              <a:gd name="connsiteX3" fmla="*/ 7351175 w 7844350"/>
              <a:gd name="connsiteY3" fmla="*/ 4425386 h 4425386"/>
              <a:gd name="connsiteX4" fmla="*/ 493176 w 7844350"/>
              <a:gd name="connsiteY4" fmla="*/ 4425386 h 4425386"/>
              <a:gd name="connsiteX5" fmla="*/ 493176 w 7844350"/>
              <a:gd name="connsiteY5" fmla="*/ 120086 h 4425386"/>
              <a:gd name="connsiteX6" fmla="*/ 0 w 7844350"/>
              <a:gd name="connsiteY6" fmla="*/ 120086 h 4425386"/>
              <a:gd name="connsiteX7" fmla="*/ 0 w 7844350"/>
              <a:gd name="connsiteY7" fmla="*/ 0 h 442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4350" h="4425386">
                <a:moveTo>
                  <a:pt x="7844350" y="0"/>
                </a:moveTo>
                <a:lnTo>
                  <a:pt x="7844350" y="120086"/>
                </a:lnTo>
                <a:lnTo>
                  <a:pt x="7351175" y="120086"/>
                </a:lnTo>
                <a:lnTo>
                  <a:pt x="7351175" y="4425386"/>
                </a:lnTo>
                <a:lnTo>
                  <a:pt x="493176" y="4425386"/>
                </a:lnTo>
                <a:lnTo>
                  <a:pt x="493176" y="120086"/>
                </a:lnTo>
                <a:lnTo>
                  <a:pt x="0" y="120086"/>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2C4C8487-62F9-4BAC-800E-518181057217}" type="datetime4">
              <a:rPr lang="en-US" smtClean="0"/>
              <a:t>September 19,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6404303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EF7217FF-8C88-D49F-720B-61816BB41F3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635"/>
          <a:stretch>
            <a:fillRect/>
          </a:stretch>
        </p:blipFill>
        <p:spPr>
          <a:xfrm rot="10800000">
            <a:off x="4457698" y="-1"/>
            <a:ext cx="7734302" cy="5572125"/>
          </a:xfrm>
          <a:custGeom>
            <a:avLst/>
            <a:gdLst>
              <a:gd name="connsiteX0" fmla="*/ 7734302 w 7734302"/>
              <a:gd name="connsiteY0" fmla="*/ 5572125 h 5572125"/>
              <a:gd name="connsiteX1" fmla="*/ 0 w 7734302"/>
              <a:gd name="connsiteY1" fmla="*/ 5572125 h 5572125"/>
              <a:gd name="connsiteX2" fmla="*/ 0 w 7734302"/>
              <a:gd name="connsiteY2" fmla="*/ 0 h 5572125"/>
              <a:gd name="connsiteX3" fmla="*/ 7734302 w 7734302"/>
              <a:gd name="connsiteY3" fmla="*/ 0 h 5572125"/>
            </a:gdLst>
            <a:ahLst/>
            <a:cxnLst>
              <a:cxn ang="0">
                <a:pos x="connsiteX0" y="connsiteY0"/>
              </a:cxn>
              <a:cxn ang="0">
                <a:pos x="connsiteX1" y="connsiteY1"/>
              </a:cxn>
              <a:cxn ang="0">
                <a:pos x="connsiteX2" y="connsiteY2"/>
              </a:cxn>
              <a:cxn ang="0">
                <a:pos x="connsiteX3" y="connsiteY3"/>
              </a:cxn>
            </a:cxnLst>
            <a:rect l="l" t="t" r="r" b="b"/>
            <a:pathLst>
              <a:path w="7734302" h="5572125">
                <a:moveTo>
                  <a:pt x="7734302" y="5572125"/>
                </a:moveTo>
                <a:lnTo>
                  <a:pt x="0" y="5572125"/>
                </a:lnTo>
                <a:lnTo>
                  <a:pt x="0" y="0"/>
                </a:lnTo>
                <a:lnTo>
                  <a:pt x="77343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1A5BF5F0-19BD-43C4-913D-05858F831297}" type="datetime4">
              <a:rPr lang="en-US" smtClean="0"/>
              <a:t>September 19,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3" name="Title 20">
            <a:extLst>
              <a:ext uri="{FF2B5EF4-FFF2-40B4-BE49-F238E27FC236}">
                <a16:creationId xmlns:a16="http://schemas.microsoft.com/office/drawing/2014/main" id="{D4337BEE-BE6F-5048-BD50-D5D00D9E5F83}"/>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4" name="Text Placeholder 3">
            <a:extLst>
              <a:ext uri="{FF2B5EF4-FFF2-40B4-BE49-F238E27FC236}">
                <a16:creationId xmlns:a16="http://schemas.microsoft.com/office/drawing/2014/main" id="{A1C246D7-FC38-0AB7-DF87-ED3F00907EB5}"/>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rgbClr val="000000"/>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5" name="Graphic 10">
            <a:extLst>
              <a:ext uri="{FF2B5EF4-FFF2-40B4-BE49-F238E27FC236}">
                <a16:creationId xmlns:a16="http://schemas.microsoft.com/office/drawing/2014/main" id="{3FA490B3-BA2A-220F-6EA4-8DA088E69F45}"/>
              </a:ext>
            </a:extLst>
          </p:cNvPr>
          <p:cNvGrpSpPr/>
          <p:nvPr userDrawn="1"/>
        </p:nvGrpSpPr>
        <p:grpSpPr>
          <a:xfrm>
            <a:off x="515936" y="512763"/>
            <a:ext cx="2144749" cy="508682"/>
            <a:chOff x="419100" y="2082800"/>
            <a:chExt cx="7770288" cy="1842923"/>
          </a:xfrm>
          <a:solidFill>
            <a:schemeClr val="bg2"/>
          </a:solidFill>
        </p:grpSpPr>
        <p:sp>
          <p:nvSpPr>
            <p:cNvPr id="6" name="Freeform 5">
              <a:extLst>
                <a:ext uri="{FF2B5EF4-FFF2-40B4-BE49-F238E27FC236}">
                  <a16:creationId xmlns:a16="http://schemas.microsoft.com/office/drawing/2014/main" id="{17C7A75E-7545-95C0-23EB-76431010DAC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8D9ECE8B-9D83-C24E-59FA-54B253418D9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21ABC01C-5F71-E3C7-B08D-5D4B21AEA79A}"/>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799413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641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6F975E6E-9984-48EA-8BFB-6F3F206EF7A9}" type="datetime4">
              <a:rPr lang="en-US" smtClean="0"/>
              <a:t>September 19,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9C143F9C-CA51-6A3D-6038-55DBC067B4FD}"/>
              </a:ext>
            </a:extLst>
          </p:cNvPr>
          <p:cNvGrpSpPr/>
          <p:nvPr userDrawn="1"/>
        </p:nvGrpSpPr>
        <p:grpSpPr>
          <a:xfrm>
            <a:off x="515936" y="512763"/>
            <a:ext cx="2144749" cy="508682"/>
            <a:chOff x="419100" y="2082800"/>
            <a:chExt cx="7770288" cy="1842923"/>
          </a:xfrm>
          <a:solidFill>
            <a:schemeClr val="bg1"/>
          </a:solidFill>
        </p:grpSpPr>
        <p:sp>
          <p:nvSpPr>
            <p:cNvPr id="9" name="Freeform 8">
              <a:extLst>
                <a:ext uri="{FF2B5EF4-FFF2-40B4-BE49-F238E27FC236}">
                  <a16:creationId xmlns:a16="http://schemas.microsoft.com/office/drawing/2014/main" id="{D0F346C8-75E7-EFD5-11A3-1FDB31BF24F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DBE9E14-4424-E241-FDF8-85AA09573C18}"/>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AAEA66E-84C1-243A-2FAA-9684BEF1E8B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1700045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DA376B0-7373-A672-75C0-6A9DD58A7E7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772" r="4772"/>
          <a:stretch/>
        </p:blipFill>
        <p:spPr>
          <a:xfrm rot="16200000">
            <a:off x="1828616" y="1985677"/>
            <a:ext cx="6858003" cy="2886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33F2C37F-556E-406F-9458-21E81A583320}" type="datetime4">
              <a:rPr lang="en-US" smtClean="0"/>
              <a:t>September 19,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‹nr.›</a:t>
            </a:fld>
            <a:endParaRPr lang="en-BE"/>
          </a:p>
        </p:txBody>
      </p:sp>
      <p:sp>
        <p:nvSpPr>
          <p:cNvPr id="5" name="Title 8">
            <a:extLst>
              <a:ext uri="{FF2B5EF4-FFF2-40B4-BE49-F238E27FC236}">
                <a16:creationId xmlns:a16="http://schemas.microsoft.com/office/drawing/2014/main" id="{C038C994-DC00-C844-899F-D3660EF75BF1}"/>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F46F2F8C-4C33-47BC-7977-F025A7A82430}"/>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10" name="Graphic 10">
            <a:extLst>
              <a:ext uri="{FF2B5EF4-FFF2-40B4-BE49-F238E27FC236}">
                <a16:creationId xmlns:a16="http://schemas.microsoft.com/office/drawing/2014/main" id="{BBF98F45-4D7B-13A2-4B34-65E5083C5E31}"/>
              </a:ext>
            </a:extLst>
          </p:cNvPr>
          <p:cNvGrpSpPr/>
          <p:nvPr userDrawn="1"/>
        </p:nvGrpSpPr>
        <p:grpSpPr>
          <a:xfrm>
            <a:off x="515936" y="512763"/>
            <a:ext cx="2144749" cy="508682"/>
            <a:chOff x="419100" y="2082800"/>
            <a:chExt cx="7770288" cy="1842923"/>
          </a:xfrm>
          <a:solidFill>
            <a:schemeClr val="bg1"/>
          </a:solidFill>
        </p:grpSpPr>
        <p:sp>
          <p:nvSpPr>
            <p:cNvPr id="11" name="Freeform 10">
              <a:extLst>
                <a:ext uri="{FF2B5EF4-FFF2-40B4-BE49-F238E27FC236}">
                  <a16:creationId xmlns:a16="http://schemas.microsoft.com/office/drawing/2014/main" id="{E5DFA883-E525-D03F-5DE8-910CE3CF20F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0554B8CE-B78E-F35C-A8DF-50FEECBA2D5E}"/>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701AD00-4BFC-2E10-72A1-902DD99B64C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5929865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79735B-DFCA-D124-198E-05FA8E2CF2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D3552A53-57A9-4123-A19D-AF6EF1D84AC7}" type="datetime4">
              <a:rPr lang="en-US" smtClean="0"/>
              <a:t>September 19,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2" name="Title 8">
            <a:extLst>
              <a:ext uri="{FF2B5EF4-FFF2-40B4-BE49-F238E27FC236}">
                <a16:creationId xmlns:a16="http://schemas.microsoft.com/office/drawing/2014/main" id="{C7D1E8C1-13EB-D4BB-EFD2-7B7A3C2A777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2BD4C4E4-7DE4-06A2-244F-5CC6B54E285C}"/>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57E57CC2-DCC5-8672-8C95-AFB9D8C26A07}"/>
              </a:ext>
            </a:extLst>
          </p:cNvPr>
          <p:cNvGrpSpPr/>
          <p:nvPr userDrawn="1"/>
        </p:nvGrpSpPr>
        <p:grpSpPr>
          <a:xfrm>
            <a:off x="515936" y="512763"/>
            <a:ext cx="2144749" cy="508682"/>
            <a:chOff x="419100" y="2082800"/>
            <a:chExt cx="7770288" cy="1842923"/>
          </a:xfrm>
          <a:solidFill>
            <a:schemeClr val="bg1"/>
          </a:solidFill>
        </p:grpSpPr>
        <p:sp>
          <p:nvSpPr>
            <p:cNvPr id="7" name="Freeform 6">
              <a:extLst>
                <a:ext uri="{FF2B5EF4-FFF2-40B4-BE49-F238E27FC236}">
                  <a16:creationId xmlns:a16="http://schemas.microsoft.com/office/drawing/2014/main" id="{02C5EADB-B585-94E9-A617-73C56D71179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5E04FAA-E02A-9AF4-3C50-85A67ED8F6E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C8145DD8-0A0B-A731-0582-A2F2FBB1F54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909891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481C1C3-3BCD-6737-872A-E43678CDBB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27776" y="1604866"/>
            <a:ext cx="5842800" cy="3685648"/>
          </a:xfrm>
          <a:prstGeom prst="rect">
            <a:avLst/>
          </a:prstGeom>
        </p:spPr>
      </p:pic>
      <p:pic>
        <p:nvPicPr>
          <p:cNvPr id="5" name="Graphic 4">
            <a:extLst>
              <a:ext uri="{FF2B5EF4-FFF2-40B4-BE49-F238E27FC236}">
                <a16:creationId xmlns:a16="http://schemas.microsoft.com/office/drawing/2014/main" id="{58A2B2E9-7A2E-EA50-CBBE-56D4A955C0C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16400" y="623490"/>
            <a:ext cx="2159683" cy="5648400"/>
          </a:xfrm>
          <a:prstGeom prst="rect">
            <a:avLst/>
          </a:prstGeom>
        </p:spPr>
      </p:pic>
      <p:pic>
        <p:nvPicPr>
          <p:cNvPr id="6" name="Graphic 5">
            <a:extLst>
              <a:ext uri="{FF2B5EF4-FFF2-40B4-BE49-F238E27FC236}">
                <a16:creationId xmlns:a16="http://schemas.microsoft.com/office/drawing/2014/main" id="{FE1C7CCF-738D-5AA5-7E62-F47408B1E1C4}"/>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24480"/>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26290"/>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983CE4-6A89-4BC4-9063-576D7731B37F}" type="datetime4">
              <a:rPr lang="en-US" smtClean="0"/>
              <a:t>September 19,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‹nr.›</a:t>
            </a:fld>
            <a:endParaRPr lang="en-BE"/>
          </a:p>
        </p:txBody>
      </p:sp>
      <p:sp>
        <p:nvSpPr>
          <p:cNvPr id="3" name="Title 8">
            <a:extLst>
              <a:ext uri="{FF2B5EF4-FFF2-40B4-BE49-F238E27FC236}">
                <a16:creationId xmlns:a16="http://schemas.microsoft.com/office/drawing/2014/main" id="{7B6CB02A-6C06-3A91-9D99-A43E43406A07}"/>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8" name="Text Placeholder 3">
            <a:extLst>
              <a:ext uri="{FF2B5EF4-FFF2-40B4-BE49-F238E27FC236}">
                <a16:creationId xmlns:a16="http://schemas.microsoft.com/office/drawing/2014/main" id="{AC11A279-6B85-9340-070F-DD7F56D77EDE}"/>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9" name="Graphic 10">
            <a:extLst>
              <a:ext uri="{FF2B5EF4-FFF2-40B4-BE49-F238E27FC236}">
                <a16:creationId xmlns:a16="http://schemas.microsoft.com/office/drawing/2014/main" id="{3C1594A3-4DC1-62AA-A006-B9A8B3730899}"/>
              </a:ext>
            </a:extLst>
          </p:cNvPr>
          <p:cNvGrpSpPr/>
          <p:nvPr userDrawn="1"/>
        </p:nvGrpSpPr>
        <p:grpSpPr>
          <a:xfrm>
            <a:off x="515936" y="512763"/>
            <a:ext cx="2144749" cy="508682"/>
            <a:chOff x="419100" y="2082800"/>
            <a:chExt cx="7770288" cy="1842923"/>
          </a:xfrm>
          <a:solidFill>
            <a:schemeClr val="bg1"/>
          </a:solidFill>
        </p:grpSpPr>
        <p:sp>
          <p:nvSpPr>
            <p:cNvPr id="10" name="Freeform 9">
              <a:extLst>
                <a:ext uri="{FF2B5EF4-FFF2-40B4-BE49-F238E27FC236}">
                  <a16:creationId xmlns:a16="http://schemas.microsoft.com/office/drawing/2014/main" id="{A9A26693-DC12-E2C0-3445-E388E66D571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DCD578B-91E4-245A-672F-7EAF322558F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C5871F6A-F814-6E6B-BBA8-EEF6752600C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0806527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0D358D4-E33B-1EC4-3BC2-A9185D93C9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4A0F71F-AA82-490F-2299-6199D83A747C}"/>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Picture Placeholder 22">
            <a:extLst>
              <a:ext uri="{FF2B5EF4-FFF2-40B4-BE49-F238E27FC236}">
                <a16:creationId xmlns:a16="http://schemas.microsoft.com/office/drawing/2014/main" id="{6DCDE9D4-B475-F9D0-1FC0-F25E79A64096}"/>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8CF7FC78-DDAB-4243-9CCE-C903B9201449}" type="datetime4">
              <a:rPr lang="en-US" smtClean="0"/>
              <a:t>September 19,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
        <p:nvSpPr>
          <p:cNvPr id="8" name="Title 20">
            <a:extLst>
              <a:ext uri="{FF2B5EF4-FFF2-40B4-BE49-F238E27FC236}">
                <a16:creationId xmlns:a16="http://schemas.microsoft.com/office/drawing/2014/main" id="{32158DDD-DEB8-DA3A-7F9B-35F4B5907DE1}"/>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1"/>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1E8CAF5F-8604-8363-831C-7FDD6CC1A950}"/>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331391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1DAEDD1-911A-2B51-32FA-649207F2BB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A08EFC0-135F-2AF7-5FCD-DA748AFBC5E3}"/>
              </a:ext>
            </a:extLst>
          </p:cNvPr>
          <p:cNvSpPr/>
          <p:nvPr userDrawn="1"/>
        </p:nvSpPr>
        <p:spPr>
          <a:xfrm>
            <a:off x="0" y="0"/>
            <a:ext cx="12180559"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DC542420-B007-8E8A-7AEF-F8F9BB58BDE5}"/>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5" name="Title 20">
            <a:extLst>
              <a:ext uri="{FF2B5EF4-FFF2-40B4-BE49-F238E27FC236}">
                <a16:creationId xmlns:a16="http://schemas.microsoft.com/office/drawing/2014/main" id="{B152DDB2-B7AF-F076-4764-CFB5ED0B264D}"/>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7" name="Text Placeholder 3">
            <a:extLst>
              <a:ext uri="{FF2B5EF4-FFF2-40B4-BE49-F238E27FC236}">
                <a16:creationId xmlns:a16="http://schemas.microsoft.com/office/drawing/2014/main" id="{905D50E6-C455-3BD2-FB90-1941D47E4AE4}"/>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EADEB0BF-4650-4617-A2D9-19BC8C46AAF1}" type="datetime4">
              <a:rPr lang="en-US" smtClean="0"/>
              <a:t>September 19,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Tree>
    <p:extLst>
      <p:ext uri="{BB962C8B-B14F-4D97-AF65-F5344CB8AC3E}">
        <p14:creationId xmlns:p14="http://schemas.microsoft.com/office/powerpoint/2010/main" val="3061709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E3A3DB3-3F3E-9E1D-4D82-D3A61E6966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4" name="Graphic 3">
            <a:extLst>
              <a:ext uri="{FF2B5EF4-FFF2-40B4-BE49-F238E27FC236}">
                <a16:creationId xmlns:a16="http://schemas.microsoft.com/office/drawing/2014/main" id="{17836F46-0818-6D94-A02D-96FEDE21A4D9}"/>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6D9F3360-0027-4857-9662-D3E751560510}" type="datetime4">
              <a:rPr lang="en-US" smtClean="0"/>
              <a:t>September 19,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ext Placeholder 3">
            <a:extLst>
              <a:ext uri="{FF2B5EF4-FFF2-40B4-BE49-F238E27FC236}">
                <a16:creationId xmlns:a16="http://schemas.microsoft.com/office/drawing/2014/main" id="{44A46CF9-500D-0D14-EA47-0C0460B11064}"/>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0" name="Title 5">
            <a:extLst>
              <a:ext uri="{FF2B5EF4-FFF2-40B4-BE49-F238E27FC236}">
                <a16:creationId xmlns:a16="http://schemas.microsoft.com/office/drawing/2014/main" id="{AA89F6E9-0061-D186-2A2B-706806631E61}"/>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DE188515-991E-1E96-BBEA-B1081967BEC3}"/>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8738046-82EE-4563-3C5D-9F8377C47A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BB1C4AFE-6F80-C561-251A-FC5E7165034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9920C01-2CDB-20F3-B636-FF067418E720}"/>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990060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28C50E3-30E0-578B-06D1-F44116DB10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6421892" y="1787410"/>
            <a:ext cx="5204806" cy="3283200"/>
          </a:xfrm>
          <a:prstGeom prst="rect">
            <a:avLst/>
          </a:prstGeom>
        </p:spPr>
      </p:pic>
      <p:pic>
        <p:nvPicPr>
          <p:cNvPr id="6" name="Graphic 5">
            <a:extLst>
              <a:ext uri="{FF2B5EF4-FFF2-40B4-BE49-F238E27FC236}">
                <a16:creationId xmlns:a16="http://schemas.microsoft.com/office/drawing/2014/main" id="{7063A626-3A96-7011-342D-0DD4422CFE67}"/>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23526"/>
          <a:stretch/>
        </p:blipFill>
        <p:spPr>
          <a:xfrm rot="5400000">
            <a:off x="8340234" y="3693405"/>
            <a:ext cx="1431956" cy="4897237"/>
          </a:xfrm>
          <a:prstGeom prst="rect">
            <a:avLst/>
          </a:prstGeom>
        </p:spPr>
      </p:pic>
      <p:pic>
        <p:nvPicPr>
          <p:cNvPr id="10" name="Graphic 9">
            <a:extLst>
              <a:ext uri="{FF2B5EF4-FFF2-40B4-BE49-F238E27FC236}">
                <a16:creationId xmlns:a16="http://schemas.microsoft.com/office/drawing/2014/main" id="{B5D436B6-1FD6-9F4B-F52D-042A47AC1CB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229E6737-1C28-472F-9E2A-5FCFBD3FC7B6}" type="datetime4">
              <a:rPr lang="en-US" smtClean="0"/>
              <a:t>September 19,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‹nr.›</a:t>
            </a:fld>
            <a:endParaRPr lang="en-BE"/>
          </a:p>
        </p:txBody>
      </p:sp>
      <p:sp>
        <p:nvSpPr>
          <p:cNvPr id="7" name="Text Placeholder 3">
            <a:extLst>
              <a:ext uri="{FF2B5EF4-FFF2-40B4-BE49-F238E27FC236}">
                <a16:creationId xmlns:a16="http://schemas.microsoft.com/office/drawing/2014/main" id="{7B237C78-D1A1-E2DF-4F97-E73DA3A039FC}"/>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9" name="Title 5">
            <a:extLst>
              <a:ext uri="{FF2B5EF4-FFF2-40B4-BE49-F238E27FC236}">
                <a16:creationId xmlns:a16="http://schemas.microsoft.com/office/drawing/2014/main" id="{E1A21EC6-3CE0-1BFB-9955-E64E981EC413}"/>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1" name="Graphic 10">
            <a:extLst>
              <a:ext uri="{FF2B5EF4-FFF2-40B4-BE49-F238E27FC236}">
                <a16:creationId xmlns:a16="http://schemas.microsoft.com/office/drawing/2014/main" id="{3B76C253-628F-9553-A266-8DAA5077A6D2}"/>
              </a:ext>
            </a:extLst>
          </p:cNvPr>
          <p:cNvGrpSpPr/>
          <p:nvPr userDrawn="1"/>
        </p:nvGrpSpPr>
        <p:grpSpPr>
          <a:xfrm>
            <a:off x="515936" y="512763"/>
            <a:ext cx="2144749" cy="508682"/>
            <a:chOff x="419100" y="2082800"/>
            <a:chExt cx="7770288" cy="1842923"/>
          </a:xfrm>
          <a:solidFill>
            <a:schemeClr val="bg1"/>
          </a:solidFill>
        </p:grpSpPr>
        <p:sp>
          <p:nvSpPr>
            <p:cNvPr id="12" name="Freeform 11">
              <a:extLst>
                <a:ext uri="{FF2B5EF4-FFF2-40B4-BE49-F238E27FC236}">
                  <a16:creationId xmlns:a16="http://schemas.microsoft.com/office/drawing/2014/main" id="{E95BCF7D-B453-828F-9892-9AC16F22C592}"/>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6E8AA942-14AE-2ADC-8D2C-9EEDD7F38A9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BF277AE3-CC3C-423E-3373-35824337120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4040916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F318506-1681-83B9-A6FC-0F33D2864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0316B8EE-66A0-4D2A-AF45-1EE4BCF5CEB4}" type="datetime4">
              <a:rPr lang="en-US" smtClean="0"/>
              <a:t>September 19,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4020955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9ADCDA6-D1C9-C76B-F94C-15A3EF19FF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327"/>
            <a:ext cx="12192000" cy="6765346"/>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C80AFBC7-764D-4682-96CF-0C8AF7946CF9}" type="datetime4">
              <a:rPr lang="en-US" smtClean="0"/>
              <a:t>September 19,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2" name="Title 5">
            <a:extLst>
              <a:ext uri="{FF2B5EF4-FFF2-40B4-BE49-F238E27FC236}">
                <a16:creationId xmlns:a16="http://schemas.microsoft.com/office/drawing/2014/main" id="{3F845A7B-EDB6-5BBA-1A79-D81135E80F90}"/>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4" name="Text Placeholder 3">
            <a:extLst>
              <a:ext uri="{FF2B5EF4-FFF2-40B4-BE49-F238E27FC236}">
                <a16:creationId xmlns:a16="http://schemas.microsoft.com/office/drawing/2014/main" id="{A8AA938B-2B1B-5A56-0CE7-EA9689DD7FE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4074702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7F8D715B-DD2B-44D4-9ACB-211E977DB2A0}" type="datetime4">
              <a:rPr lang="en-US" smtClean="0"/>
              <a:t>September 19,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5">
            <a:extLst>
              <a:ext uri="{FF2B5EF4-FFF2-40B4-BE49-F238E27FC236}">
                <a16:creationId xmlns:a16="http://schemas.microsoft.com/office/drawing/2014/main" id="{9355887D-756F-F868-3DF0-03CF47DF58C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1868A457-A7E9-09CE-7AEF-67371853D26C}"/>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7764559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63841E5-F71C-A65C-0467-85C1386F5CC9}"/>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1493"/>
          <a:stretch>
            <a:fillRect/>
          </a:stretch>
        </p:blipFill>
        <p:spPr>
          <a:xfrm rot="16200000">
            <a:off x="6033971" y="1222092"/>
            <a:ext cx="7902247" cy="4413812"/>
          </a:xfrm>
          <a:custGeom>
            <a:avLst/>
            <a:gdLst>
              <a:gd name="connsiteX0" fmla="*/ 7902247 w 7902247"/>
              <a:gd name="connsiteY0" fmla="*/ 0 h 4413812"/>
              <a:gd name="connsiteX1" fmla="*/ 7902247 w 7902247"/>
              <a:gd name="connsiteY1" fmla="*/ 324412 h 4413812"/>
              <a:gd name="connsiteX2" fmla="*/ 7380122 w 7902247"/>
              <a:gd name="connsiteY2" fmla="*/ 324412 h 4413812"/>
              <a:gd name="connsiteX3" fmla="*/ 7380122 w 7902247"/>
              <a:gd name="connsiteY3" fmla="*/ 4413812 h 4413812"/>
              <a:gd name="connsiteX4" fmla="*/ 522122 w 7902247"/>
              <a:gd name="connsiteY4" fmla="*/ 4413812 h 4413812"/>
              <a:gd name="connsiteX5" fmla="*/ 522122 w 7902247"/>
              <a:gd name="connsiteY5" fmla="*/ 324412 h 4413812"/>
              <a:gd name="connsiteX6" fmla="*/ 0 w 7902247"/>
              <a:gd name="connsiteY6" fmla="*/ 324412 h 4413812"/>
              <a:gd name="connsiteX7" fmla="*/ 0 w 7902247"/>
              <a:gd name="connsiteY7" fmla="*/ 0 h 441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2247" h="4413812">
                <a:moveTo>
                  <a:pt x="7902247" y="0"/>
                </a:moveTo>
                <a:lnTo>
                  <a:pt x="7902247" y="324412"/>
                </a:lnTo>
                <a:lnTo>
                  <a:pt x="7380122" y="324412"/>
                </a:lnTo>
                <a:lnTo>
                  <a:pt x="7380122" y="4413812"/>
                </a:lnTo>
                <a:lnTo>
                  <a:pt x="522122" y="4413812"/>
                </a:lnTo>
                <a:lnTo>
                  <a:pt x="522122" y="324412"/>
                </a:lnTo>
                <a:lnTo>
                  <a:pt x="0" y="324412"/>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13932"/>
          </a:xfrm>
          <a:prstGeom prst="rect">
            <a:avLst/>
          </a:prstGeom>
        </p:spPr>
        <p:txBody>
          <a:bodyPr wrap="square" lIns="0" rIns="0">
            <a:spAutoFit/>
          </a:bodyPr>
          <a:lstStyle>
            <a:lvl1pPr algn="l">
              <a:defRPr sz="1600" b="0" i="1">
                <a:solidFill>
                  <a:schemeClr val="tx2"/>
                </a:solidFill>
              </a:defRPr>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B2BE8ABE-FDB1-4B95-A815-1C25EF26DC0C}" type="datetime4">
              <a:rPr lang="en-US" smtClean="0"/>
              <a:t>September 19,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8728922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E57CD68-75B6-F13A-63EF-6346852222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0800000">
            <a:off x="4457698" y="8628"/>
            <a:ext cx="8839202" cy="5563497"/>
          </a:xfrm>
          <a:custGeom>
            <a:avLst/>
            <a:gdLst>
              <a:gd name="connsiteX0" fmla="*/ 8839202 w 8839202"/>
              <a:gd name="connsiteY0" fmla="*/ 5563497 h 5563497"/>
              <a:gd name="connsiteX1" fmla="*/ 1104900 w 8839202"/>
              <a:gd name="connsiteY1" fmla="*/ 5563497 h 5563497"/>
              <a:gd name="connsiteX2" fmla="*/ 1104900 w 8839202"/>
              <a:gd name="connsiteY2" fmla="*/ 619125 h 5563497"/>
              <a:gd name="connsiteX3" fmla="*/ 0 w 8839202"/>
              <a:gd name="connsiteY3" fmla="*/ 619125 h 5563497"/>
              <a:gd name="connsiteX4" fmla="*/ 0 w 8839202"/>
              <a:gd name="connsiteY4" fmla="*/ 0 h 5563497"/>
              <a:gd name="connsiteX5" fmla="*/ 8839202 w 8839202"/>
              <a:gd name="connsiteY5" fmla="*/ 0 h 55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9202" h="5563497">
                <a:moveTo>
                  <a:pt x="8839202" y="5563497"/>
                </a:moveTo>
                <a:lnTo>
                  <a:pt x="1104900" y="5563497"/>
                </a:lnTo>
                <a:lnTo>
                  <a:pt x="1104900" y="619125"/>
                </a:lnTo>
                <a:lnTo>
                  <a:pt x="0" y="619125"/>
                </a:lnTo>
                <a:lnTo>
                  <a:pt x="0" y="0"/>
                </a:lnTo>
                <a:lnTo>
                  <a:pt x="88392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5" name="Title 20">
            <a:extLst>
              <a:ext uri="{FF2B5EF4-FFF2-40B4-BE49-F238E27FC236}">
                <a16:creationId xmlns:a16="http://schemas.microsoft.com/office/drawing/2014/main" id="{CD48848F-FCE7-50A3-7025-7A4C33441862}"/>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tx2"/>
                </a:solidFill>
              </a:defRPr>
            </a:lvl1pPr>
          </a:lstStyle>
          <a:p>
            <a:r>
              <a:rPr lang="en-GB"/>
              <a:t>Thank you!</a:t>
            </a:r>
            <a:endParaRPr lang="en-BE"/>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61CE0209-A8C7-478F-AE71-C0DE1A68769A}" type="datetime4">
              <a:rPr lang="en-US" smtClean="0"/>
              <a:t>September 19,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4" name="Text Placeholder 3">
            <a:extLst>
              <a:ext uri="{FF2B5EF4-FFF2-40B4-BE49-F238E27FC236}">
                <a16:creationId xmlns:a16="http://schemas.microsoft.com/office/drawing/2014/main" id="{93E5697C-BC98-F04E-B5D3-5D7868FE6A62}"/>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3" name="Graphic 10">
            <a:extLst>
              <a:ext uri="{FF2B5EF4-FFF2-40B4-BE49-F238E27FC236}">
                <a16:creationId xmlns:a16="http://schemas.microsoft.com/office/drawing/2014/main" id="{44A32813-423B-8134-322B-5A2B5FDB1B21}"/>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546B831-1E36-13F1-8868-74DD4DB0482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D96986BD-C4EC-0405-339A-FFF18706B35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0EE5414C-4FAC-4204-FE6E-42D8391EA72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5969854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A235EE27-552D-4277-A769-DD08257557A6}" type="datetime4">
              <a:rPr lang="en-US" smtClean="0"/>
              <a:t>September 19,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301D1E9F-E6B2-B5D1-1827-D053386286BB}"/>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DE27AF2D-C6F7-243D-3C18-20E3BBEF16C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65DCE53A-0262-D4D7-49A0-85D6C7AB042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DB6E514-5C22-7BC4-24A0-2203868D65D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5156961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0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27152836-84DD-00F4-8447-71E37A384E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5340" y="0"/>
            <a:ext cx="2895599" cy="6857999"/>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45DFB45B-92CF-4D6C-86E5-D181C6809EAA}" type="datetime4">
              <a:rPr lang="en-US" smtClean="0"/>
              <a:t>September 19,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‹nr.›</a:t>
            </a:fld>
            <a:endParaRPr lang="en-BE"/>
          </a:p>
        </p:txBody>
      </p:sp>
      <p:sp>
        <p:nvSpPr>
          <p:cNvPr id="2" name="Title 8">
            <a:extLst>
              <a:ext uri="{FF2B5EF4-FFF2-40B4-BE49-F238E27FC236}">
                <a16:creationId xmlns:a16="http://schemas.microsoft.com/office/drawing/2014/main" id="{D6289FDF-F3D9-592E-F5AD-80250FA6F5B8}"/>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DE052624-841F-AD03-E419-83E8CA8943F4}"/>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5" name="Graphic 10">
            <a:extLst>
              <a:ext uri="{FF2B5EF4-FFF2-40B4-BE49-F238E27FC236}">
                <a16:creationId xmlns:a16="http://schemas.microsoft.com/office/drawing/2014/main" id="{E8CF470B-72E0-D9D6-B1CB-241A3CD4D9BA}"/>
              </a:ext>
            </a:extLst>
          </p:cNvPr>
          <p:cNvGrpSpPr/>
          <p:nvPr userDrawn="1"/>
        </p:nvGrpSpPr>
        <p:grpSpPr>
          <a:xfrm>
            <a:off x="515936" y="512763"/>
            <a:ext cx="2144749" cy="508682"/>
            <a:chOff x="419100" y="2082800"/>
            <a:chExt cx="7770288" cy="1842923"/>
          </a:xfrm>
          <a:solidFill>
            <a:schemeClr val="bg2"/>
          </a:solidFill>
        </p:grpSpPr>
        <p:sp>
          <p:nvSpPr>
            <p:cNvPr id="10" name="Freeform 9">
              <a:extLst>
                <a:ext uri="{FF2B5EF4-FFF2-40B4-BE49-F238E27FC236}">
                  <a16:creationId xmlns:a16="http://schemas.microsoft.com/office/drawing/2014/main" id="{6AF8A1D8-D002-25D6-4C8C-666353B043AC}"/>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4888F446-A2BD-0AED-5CF2-D74AB8FBF9D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4D202D3-BBE0-80BF-E93E-F7FF3DCCF8D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3100430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0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D524948-C303-1146-122C-27A326D167F1}"/>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1" b="105"/>
          <a:stretch/>
        </p:blipFill>
        <p:spPr>
          <a:xfrm>
            <a:off x="0" y="0"/>
            <a:ext cx="121793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9257D039-91A4-4753-B9F5-8238926249CB}" type="datetime4">
              <a:rPr lang="en-US" smtClean="0"/>
              <a:t>September 19,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4180B66B-4DE9-6376-C6E3-E6ECA013A6C7}"/>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DCC2CCB7-F457-5875-5AF1-C183E6233D61}"/>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7393BF6-5FD7-26E9-3157-41097A4D53BA}"/>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654E33E5-A432-AA95-B687-BB3B41344A97}"/>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C4EEA396-DCED-EAA4-6D63-E576E463432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C7C38C9-8E3A-6350-A065-E8B91828B207}"/>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84321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stafel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4E15D9-B904-6C23-DB9B-FE966821490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6" name="Title 6">
            <a:extLst>
              <a:ext uri="{FF2B5EF4-FFF2-40B4-BE49-F238E27FC236}">
                <a16:creationId xmlns:a16="http://schemas.microsoft.com/office/drawing/2014/main" id="{2B2C1027-25E9-7F63-E632-F7240E70D26B}"/>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Date Placeholder 1">
            <a:extLst>
              <a:ext uri="{FF2B5EF4-FFF2-40B4-BE49-F238E27FC236}">
                <a16:creationId xmlns:a16="http://schemas.microsoft.com/office/drawing/2014/main" id="{A9DA4B26-B733-D3D1-F3E0-F9A9051B8E70}"/>
              </a:ext>
            </a:extLst>
          </p:cNvPr>
          <p:cNvSpPr>
            <a:spLocks noGrp="1"/>
          </p:cNvSpPr>
          <p:nvPr>
            <p:ph type="dt" sz="half" idx="28"/>
          </p:nvPr>
        </p:nvSpPr>
        <p:spPr/>
        <p:txBody>
          <a:bodyPr/>
          <a:lstStyle/>
          <a:p>
            <a:fld id="{9777EEE4-3753-4D64-AE46-551F2790F8A1}" type="datetime4">
              <a:rPr lang="en-US" smtClean="0"/>
              <a:t>September 19, 2025</a:t>
            </a:fld>
            <a:endParaRPr lang="en-BE"/>
          </a:p>
        </p:txBody>
      </p:sp>
      <p:sp>
        <p:nvSpPr>
          <p:cNvPr id="4" name="Footer Placeholder 3">
            <a:extLst>
              <a:ext uri="{FF2B5EF4-FFF2-40B4-BE49-F238E27FC236}">
                <a16:creationId xmlns:a16="http://schemas.microsoft.com/office/drawing/2014/main" id="{62E434D6-F1FA-3A98-1E04-92D18AADB17E}"/>
              </a:ext>
            </a:extLst>
          </p:cNvPr>
          <p:cNvSpPr>
            <a:spLocks noGrp="1"/>
          </p:cNvSpPr>
          <p:nvPr>
            <p:ph type="ftr" sz="quarter" idx="29"/>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1B83E560-C1B8-1228-8ADD-FA44100F7B20}"/>
              </a:ext>
            </a:extLst>
          </p:cNvPr>
          <p:cNvSpPr>
            <a:spLocks noGrp="1"/>
          </p:cNvSpPr>
          <p:nvPr>
            <p:ph type="sldNum" sz="quarter" idx="30"/>
          </p:nvPr>
        </p:nvSpPr>
        <p:spPr/>
        <p:txBody>
          <a:bodyPr/>
          <a:lstStyle/>
          <a:p>
            <a:fld id="{8B70248A-FD0F-534C-919E-E8EB9B0FC062}" type="slidenum">
              <a:rPr lang="en-BE" smtClean="0"/>
              <a:pPr/>
              <a:t>‹nr.›</a:t>
            </a:fld>
            <a:endParaRPr lang="en-BE"/>
          </a:p>
        </p:txBody>
      </p:sp>
      <p:sp>
        <p:nvSpPr>
          <p:cNvPr id="10" name="Text Placeholder 9">
            <a:extLst>
              <a:ext uri="{FF2B5EF4-FFF2-40B4-BE49-F238E27FC236}">
                <a16:creationId xmlns:a16="http://schemas.microsoft.com/office/drawing/2014/main" id="{89672578-7A7F-6CAD-0B24-4E277903A79F}"/>
              </a:ext>
            </a:extLst>
          </p:cNvPr>
          <p:cNvSpPr>
            <a:spLocks noGrp="1"/>
          </p:cNvSpPr>
          <p:nvPr>
            <p:ph type="body" sz="quarter" idx="31"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5007828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82CBFF4-CF28-D60B-0A8F-A1E291CBEFC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29600" y="610953"/>
            <a:ext cx="2149200" cy="5646421"/>
          </a:xfrm>
          <a:prstGeom prst="rect">
            <a:avLst/>
          </a:prstGeom>
        </p:spPr>
      </p:pic>
      <p:pic>
        <p:nvPicPr>
          <p:cNvPr id="11" name="Graphic 10">
            <a:extLst>
              <a:ext uri="{FF2B5EF4-FFF2-40B4-BE49-F238E27FC236}">
                <a16:creationId xmlns:a16="http://schemas.microsoft.com/office/drawing/2014/main" id="{C4E537CE-A628-D4E5-1156-933E0CD646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427776" y="1591339"/>
            <a:ext cx="5842800" cy="3685648"/>
          </a:xfrm>
          <a:prstGeom prst="rect">
            <a:avLst/>
          </a:prstGeom>
        </p:spPr>
      </p:pic>
      <p:pic>
        <p:nvPicPr>
          <p:cNvPr id="17" name="Graphic 16">
            <a:extLst>
              <a:ext uri="{FF2B5EF4-FFF2-40B4-BE49-F238E27FC236}">
                <a16:creationId xmlns:a16="http://schemas.microsoft.com/office/drawing/2014/main" id="{B84C4F0B-2ABD-598D-CCC2-FE248D73CA9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4364928" y="2357732"/>
            <a:ext cx="5644738" cy="2149200"/>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2763"/>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1EE2F46D-8983-466C-AC7D-7A1ABE9F6550}" type="datetime4">
              <a:rPr lang="en-US" smtClean="0"/>
              <a:t>September 19,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EB973BD9-B66C-92E6-BB6D-69DE9F95F5F6}"/>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7B288B86-DE1F-1C55-CE6D-30D55A9BCDC1}"/>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B788746E-BC0B-0FC7-9721-89C8559A6ECA}"/>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675FDB64-3D0D-C816-CD72-B26E69E15BB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6C72694B-37FA-E963-DE94-AEBB46ED495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82588CF9-1E9E-BF1B-4BAF-99411DDC6E6D}"/>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620169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05">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04F5AB-CC09-14AE-C120-FACE63EB4F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5D6265E-FD2F-14FF-E8B3-B57BB4FAE268}"/>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82C58521-27CC-2140-D1FA-C88E80CAB59D}"/>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0F95E86C-603C-44F7-83F9-8134D6D95E0E}" type="datetime4">
              <a:rPr lang="en-US" smtClean="0"/>
              <a:t>September 19,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
        <p:nvSpPr>
          <p:cNvPr id="8" name="Title 20">
            <a:extLst>
              <a:ext uri="{FF2B5EF4-FFF2-40B4-BE49-F238E27FC236}">
                <a16:creationId xmlns:a16="http://schemas.microsoft.com/office/drawing/2014/main" id="{8598B0ED-9E10-4E19-AA43-7BDD381C3E90}"/>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96BB5B48-50D4-391C-7C47-6ECEF435737F}"/>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1051658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D7FD5E2B-04EF-C0A8-F6FF-07A1408208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238291" y="2146774"/>
            <a:ext cx="6903353" cy="2609804"/>
          </a:xfrm>
          <a:prstGeom prst="rect">
            <a:avLst/>
          </a:prstGeom>
        </p:spPr>
      </p:pic>
      <p:pic>
        <p:nvPicPr>
          <p:cNvPr id="8" name="Graphic 7">
            <a:extLst>
              <a:ext uri="{FF2B5EF4-FFF2-40B4-BE49-F238E27FC236}">
                <a16:creationId xmlns:a16="http://schemas.microsoft.com/office/drawing/2014/main" id="{8DBA32B7-8BF2-4E84-29DF-12C340B1BE84}"/>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1BA3B903-E368-4723-ADD7-D1583A4B4CB0}" type="datetime4">
              <a:rPr lang="en-US" smtClean="0"/>
              <a:t>September 19,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16" name="Text Placeholder 3">
            <a:extLst>
              <a:ext uri="{FF2B5EF4-FFF2-40B4-BE49-F238E27FC236}">
                <a16:creationId xmlns:a16="http://schemas.microsoft.com/office/drawing/2014/main" id="{BB647212-9891-C1A8-37A6-64D07DC0941A}"/>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7" name="Title 5">
            <a:extLst>
              <a:ext uri="{FF2B5EF4-FFF2-40B4-BE49-F238E27FC236}">
                <a16:creationId xmlns:a16="http://schemas.microsoft.com/office/drawing/2014/main" id="{26CA964F-AD91-D1A7-3E9D-5A3258073549}"/>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FAA310E7-1907-40FB-7FB3-07AC27640316}"/>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8C2D1F85-A62C-D889-D9A5-5612D3D7F7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4" name="Freeform 3">
              <a:extLst>
                <a:ext uri="{FF2B5EF4-FFF2-40B4-BE49-F238E27FC236}">
                  <a16:creationId xmlns:a16="http://schemas.microsoft.com/office/drawing/2014/main" id="{AC691A2A-AD2F-8B00-86DE-D2C56C08C600}"/>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25881590-E4DD-3058-9B02-DA61A00CFA86}"/>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424881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607D464-2B65-AE03-D009-778361451B43}"/>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2" t="20195" r="2" b="253"/>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2465613A-160D-F605-2B4E-32A0D3924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6429111" y="1787400"/>
            <a:ext cx="5204805" cy="3283200"/>
          </a:xfrm>
          <a:prstGeom prst="rect">
            <a:avLst/>
          </a:prstGeom>
        </p:spPr>
      </p:pic>
      <p:pic>
        <p:nvPicPr>
          <p:cNvPr id="11" name="Graphic 10">
            <a:extLst>
              <a:ext uri="{FF2B5EF4-FFF2-40B4-BE49-F238E27FC236}">
                <a16:creationId xmlns:a16="http://schemas.microsoft.com/office/drawing/2014/main" id="{0F2CD620-B696-4F43-8B0A-A3FFACF6BDA4}"/>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45C7AA20-E1FA-45E2-9083-4F94E7F6210C}" type="datetime4">
              <a:rPr lang="en-US" smtClean="0"/>
              <a:t>September 19,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‹nr.›</a:t>
            </a:fld>
            <a:endParaRPr lang="en-BE"/>
          </a:p>
        </p:txBody>
      </p:sp>
      <p:sp>
        <p:nvSpPr>
          <p:cNvPr id="4" name="Text Placeholder 3">
            <a:extLst>
              <a:ext uri="{FF2B5EF4-FFF2-40B4-BE49-F238E27FC236}">
                <a16:creationId xmlns:a16="http://schemas.microsoft.com/office/drawing/2014/main" id="{4FCEEB1D-2D0A-C0FD-E14B-E185F6272067}"/>
              </a:ext>
            </a:extLst>
          </p:cNvPr>
          <p:cNvSpPr>
            <a:spLocks noGrp="1"/>
          </p:cNvSpPr>
          <p:nvPr>
            <p:ph type="body" sz="quarter" idx="10" hasCustomPrompt="1"/>
          </p:nvPr>
        </p:nvSpPr>
        <p:spPr>
          <a:xfrm>
            <a:off x="515935" y="246796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4318E559-974A-8B80-92EA-B5C1CD33BE5F}"/>
              </a:ext>
            </a:extLst>
          </p:cNvPr>
          <p:cNvSpPr>
            <a:spLocks noGrp="1"/>
          </p:cNvSpPr>
          <p:nvPr>
            <p:ph type="title" hasCustomPrompt="1"/>
          </p:nvPr>
        </p:nvSpPr>
        <p:spPr>
          <a:xfrm>
            <a:off x="515935" y="299251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C06E3D14-4ECF-8D83-CA6B-9C0FD02F775F}"/>
              </a:ext>
            </a:extLst>
          </p:cNvPr>
          <p:cNvGrpSpPr/>
          <p:nvPr userDrawn="1"/>
        </p:nvGrpSpPr>
        <p:grpSpPr>
          <a:xfrm>
            <a:off x="515936" y="512763"/>
            <a:ext cx="2144749" cy="508682"/>
            <a:chOff x="419100" y="2082800"/>
            <a:chExt cx="7770288" cy="1842923"/>
          </a:xfrm>
          <a:solidFill>
            <a:schemeClr val="bg2"/>
          </a:solidFill>
        </p:grpSpPr>
        <p:sp>
          <p:nvSpPr>
            <p:cNvPr id="12" name="Freeform 11">
              <a:extLst>
                <a:ext uri="{FF2B5EF4-FFF2-40B4-BE49-F238E27FC236}">
                  <a16:creationId xmlns:a16="http://schemas.microsoft.com/office/drawing/2014/main" id="{9C839208-3C04-8305-6D57-CDF245116F6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E5B6C7C9-8B51-8E54-1D8D-FDCDB0B9F59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FBD6D133-3464-112B-7FA8-C09B3045E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8522107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8BCEA-0B84-4089-DAB5-B0D1E6777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65158"/>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AB115C7D-5372-4BC4-87A3-D6F97EA9508D}" type="datetime4">
              <a:rPr lang="en-US" smtClean="0"/>
              <a:t>September 19,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428397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B62EBAC-4F7D-5BF5-F072-0F6A06E938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D7459FB7-AC3A-4BBC-A5ED-BAEC199EB0EE}" type="datetime4">
              <a:rPr lang="en-US" smtClean="0"/>
              <a:t>September 19,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2" name="Title 5">
            <a:extLst>
              <a:ext uri="{FF2B5EF4-FFF2-40B4-BE49-F238E27FC236}">
                <a16:creationId xmlns:a16="http://schemas.microsoft.com/office/drawing/2014/main" id="{503EB048-A504-C333-0491-EBD2713C1F08}"/>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 name="Text Placeholder 3">
            <a:extLst>
              <a:ext uri="{FF2B5EF4-FFF2-40B4-BE49-F238E27FC236}">
                <a16:creationId xmlns:a16="http://schemas.microsoft.com/office/drawing/2014/main" id="{79F09A82-97CE-EAFF-0682-32C2B70B8178}"/>
              </a:ext>
            </a:extLst>
          </p:cNvPr>
          <p:cNvSpPr>
            <a:spLocks noGrp="1"/>
          </p:cNvSpPr>
          <p:nvPr>
            <p:ph type="body" sz="quarter" idx="23" hasCustomPrompt="1"/>
          </p:nvPr>
        </p:nvSpPr>
        <p:spPr>
          <a:xfrm>
            <a:off x="5345016" y="4677072"/>
            <a:ext cx="1501982" cy="347329"/>
          </a:xfrm>
          <a:prstGeom prst="roundRect">
            <a:avLst/>
          </a:prstGeom>
          <a:solidFill>
            <a:schemeClr val="bg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9749809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22546B5E-38BF-4B11-9DE9-FA81DA65D2F6}" type="datetime4">
              <a:rPr lang="en-US" smtClean="0"/>
              <a:t>September 19,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5">
            <a:extLst>
              <a:ext uri="{FF2B5EF4-FFF2-40B4-BE49-F238E27FC236}">
                <a16:creationId xmlns:a16="http://schemas.microsoft.com/office/drawing/2014/main" id="{66AB3B04-2EEC-3577-2838-6E729CFF6AF7}"/>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AF104807-E401-B120-3596-5DBB306E942A}"/>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95156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X">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9E2768DA-3E4C-47DB-9D63-BFA383BAFA71}" type="datetime4">
              <a:rPr lang="en-US" smtClean="0"/>
              <a:t>September 19,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672283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53925793-77C6-4810-BD15-8AC450367699}" type="datetime4">
              <a:rPr lang="en-US" smtClean="0"/>
              <a:t>September 19,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40773705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1856E72-A653-639F-F9E9-A775583AF7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500"/>
          <a:stretch>
            <a:fillRect/>
          </a:stretch>
        </p:blipFill>
        <p:spPr>
          <a:xfrm rot="10800000">
            <a:off x="4457697" y="8628"/>
            <a:ext cx="7734303" cy="5575783"/>
          </a:xfrm>
          <a:custGeom>
            <a:avLst/>
            <a:gdLst>
              <a:gd name="connsiteX0" fmla="*/ 7734303 w 7734303"/>
              <a:gd name="connsiteY0" fmla="*/ 5575783 h 5575783"/>
              <a:gd name="connsiteX1" fmla="*/ 0 w 7734303"/>
              <a:gd name="connsiteY1" fmla="*/ 5575783 h 5575783"/>
              <a:gd name="connsiteX2" fmla="*/ 0 w 7734303"/>
              <a:gd name="connsiteY2" fmla="*/ 0 h 5575783"/>
              <a:gd name="connsiteX3" fmla="*/ 7734303 w 7734303"/>
              <a:gd name="connsiteY3" fmla="*/ 0 h 5575783"/>
            </a:gdLst>
            <a:ahLst/>
            <a:cxnLst>
              <a:cxn ang="0">
                <a:pos x="connsiteX0" y="connsiteY0"/>
              </a:cxn>
              <a:cxn ang="0">
                <a:pos x="connsiteX1" y="connsiteY1"/>
              </a:cxn>
              <a:cxn ang="0">
                <a:pos x="connsiteX2" y="connsiteY2"/>
              </a:cxn>
              <a:cxn ang="0">
                <a:pos x="connsiteX3" y="connsiteY3"/>
              </a:cxn>
            </a:cxnLst>
            <a:rect l="l" t="t" r="r" b="b"/>
            <a:pathLst>
              <a:path w="7734303" h="5575783">
                <a:moveTo>
                  <a:pt x="7734303" y="5575783"/>
                </a:moveTo>
                <a:lnTo>
                  <a:pt x="0" y="5575783"/>
                </a:lnTo>
                <a:lnTo>
                  <a:pt x="0" y="0"/>
                </a:lnTo>
                <a:lnTo>
                  <a:pt x="7734303"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857F79B9-6C1F-41BF-B456-17ECB860694D}" type="datetime4">
              <a:rPr lang="en-US" smtClean="0"/>
              <a:t>September 19,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3" name="Title 20">
            <a:extLst>
              <a:ext uri="{FF2B5EF4-FFF2-40B4-BE49-F238E27FC236}">
                <a16:creationId xmlns:a16="http://schemas.microsoft.com/office/drawing/2014/main" id="{C834E2FE-4C3D-25AA-CB65-0123D31BD474}"/>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7" name="Text Placeholder 3">
            <a:extLst>
              <a:ext uri="{FF2B5EF4-FFF2-40B4-BE49-F238E27FC236}">
                <a16:creationId xmlns:a16="http://schemas.microsoft.com/office/drawing/2014/main" id="{91A0C0AD-600C-C3B6-0636-564675A7AF78}"/>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4" name="Graphic 10">
            <a:extLst>
              <a:ext uri="{FF2B5EF4-FFF2-40B4-BE49-F238E27FC236}">
                <a16:creationId xmlns:a16="http://schemas.microsoft.com/office/drawing/2014/main" id="{2D650DD3-F273-54B8-C9A7-86C7953C086A}"/>
              </a:ext>
            </a:extLst>
          </p:cNvPr>
          <p:cNvGrpSpPr/>
          <p:nvPr userDrawn="1"/>
        </p:nvGrpSpPr>
        <p:grpSpPr>
          <a:xfrm>
            <a:off x="515936" y="512763"/>
            <a:ext cx="2144749" cy="508682"/>
            <a:chOff x="419100" y="2082800"/>
            <a:chExt cx="7770288" cy="1842923"/>
          </a:xfrm>
          <a:solidFill>
            <a:schemeClr val="bg2"/>
          </a:solidFill>
        </p:grpSpPr>
        <p:sp>
          <p:nvSpPr>
            <p:cNvPr id="5" name="Freeform 4">
              <a:extLst>
                <a:ext uri="{FF2B5EF4-FFF2-40B4-BE49-F238E27FC236}">
                  <a16:creationId xmlns:a16="http://schemas.microsoft.com/office/drawing/2014/main" id="{B2FE4E17-9DD0-5842-FDCE-187F8E74505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53B4ACDB-0562-A531-BD0F-69A5D332EF5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3DEEAC99-079F-B185-6068-5CF626F22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9442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oudstafel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48BC169-BE0A-CD52-B729-7A8321F2E6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54"/>
          <a:stretch>
            <a:fillRect/>
          </a:stretch>
        </p:blipFill>
        <p:spPr>
          <a:xfrm rot="10800000">
            <a:off x="-1" y="3348810"/>
            <a:ext cx="4694740" cy="3135330"/>
          </a:xfrm>
          <a:custGeom>
            <a:avLst/>
            <a:gdLst>
              <a:gd name="connsiteX0" fmla="*/ 4694740 w 4694740"/>
              <a:gd name="connsiteY0" fmla="*/ 3135330 h 3135330"/>
              <a:gd name="connsiteX1" fmla="*/ 0 w 4694740"/>
              <a:gd name="connsiteY1" fmla="*/ 3135330 h 3135330"/>
              <a:gd name="connsiteX2" fmla="*/ 0 w 4694740"/>
              <a:gd name="connsiteY2" fmla="*/ 0 h 3135330"/>
              <a:gd name="connsiteX3" fmla="*/ 4694740 w 4694740"/>
              <a:gd name="connsiteY3" fmla="*/ 0 h 3135330"/>
            </a:gdLst>
            <a:ahLst/>
            <a:cxnLst>
              <a:cxn ang="0">
                <a:pos x="connsiteX0" y="connsiteY0"/>
              </a:cxn>
              <a:cxn ang="0">
                <a:pos x="connsiteX1" y="connsiteY1"/>
              </a:cxn>
              <a:cxn ang="0">
                <a:pos x="connsiteX2" y="connsiteY2"/>
              </a:cxn>
              <a:cxn ang="0">
                <a:pos x="connsiteX3" y="connsiteY3"/>
              </a:cxn>
            </a:cxnLst>
            <a:rect l="l" t="t" r="r" b="b"/>
            <a:pathLst>
              <a:path w="4694740" h="3135330">
                <a:moveTo>
                  <a:pt x="4694740" y="3135330"/>
                </a:moveTo>
                <a:lnTo>
                  <a:pt x="0" y="3135330"/>
                </a:lnTo>
                <a:lnTo>
                  <a:pt x="0" y="0"/>
                </a:lnTo>
                <a:lnTo>
                  <a:pt x="4694740" y="0"/>
                </a:lnTo>
                <a:close/>
              </a:path>
            </a:pathLst>
          </a:custGeom>
        </p:spPr>
      </p:pic>
      <p:sp>
        <p:nvSpPr>
          <p:cNvPr id="17" name="Picture Placeholder 16">
            <a:extLst>
              <a:ext uri="{FF2B5EF4-FFF2-40B4-BE49-F238E27FC236}">
                <a16:creationId xmlns:a16="http://schemas.microsoft.com/office/drawing/2014/main" id="{C386D47D-9BD0-FBED-100B-F2F2BC4967D7}"/>
              </a:ext>
            </a:extLst>
          </p:cNvPr>
          <p:cNvSpPr>
            <a:spLocks noGrp="1"/>
          </p:cNvSpPr>
          <p:nvPr>
            <p:ph type="pic" sz="quarter" idx="24" hasCustomPrompt="1"/>
          </p:nvPr>
        </p:nvSpPr>
        <p:spPr>
          <a:xfrm>
            <a:off x="0" y="3326401"/>
            <a:ext cx="4708560" cy="3142274"/>
          </a:xfrm>
          <a:custGeom>
            <a:avLst/>
            <a:gdLst>
              <a:gd name="connsiteX0" fmla="*/ 0 w 4708560"/>
              <a:gd name="connsiteY0" fmla="*/ 0 h 3142274"/>
              <a:gd name="connsiteX1" fmla="*/ 4621478 w 4708560"/>
              <a:gd name="connsiteY1" fmla="*/ 0 h 3142274"/>
              <a:gd name="connsiteX2" fmla="*/ 4657818 w 4708560"/>
              <a:gd name="connsiteY2" fmla="*/ 141330 h 3142274"/>
              <a:gd name="connsiteX3" fmla="*/ 4708560 w 4708560"/>
              <a:gd name="connsiteY3" fmla="*/ 644682 h 3142274"/>
              <a:gd name="connsiteX4" fmla="*/ 2210967 w 4708560"/>
              <a:gd name="connsiteY4" fmla="*/ 3142274 h 3142274"/>
              <a:gd name="connsiteX5" fmla="*/ 14820 w 4708560"/>
              <a:gd name="connsiteY5" fmla="*/ 1835183 h 3142274"/>
              <a:gd name="connsiteX6" fmla="*/ 0 w 4708560"/>
              <a:gd name="connsiteY6" fmla="*/ 1804418 h 314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8560" h="3142274">
                <a:moveTo>
                  <a:pt x="0" y="0"/>
                </a:moveTo>
                <a:lnTo>
                  <a:pt x="4621478" y="0"/>
                </a:lnTo>
                <a:lnTo>
                  <a:pt x="4657818" y="141330"/>
                </a:lnTo>
                <a:cubicBezTo>
                  <a:pt x="4691088" y="303917"/>
                  <a:pt x="4708560" y="472259"/>
                  <a:pt x="4708560" y="644682"/>
                </a:cubicBezTo>
                <a:cubicBezTo>
                  <a:pt x="4708560" y="2024064"/>
                  <a:pt x="3590350" y="3142274"/>
                  <a:pt x="2210967" y="3142274"/>
                </a:cubicBezTo>
                <a:cubicBezTo>
                  <a:pt x="1262642" y="3142274"/>
                  <a:pt x="437761" y="2613745"/>
                  <a:pt x="14820" y="1835183"/>
                </a:cubicBezTo>
                <a:lnTo>
                  <a:pt x="0" y="1804418"/>
                </a:ln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9" name="Date Placeholder 8">
            <a:extLst>
              <a:ext uri="{FF2B5EF4-FFF2-40B4-BE49-F238E27FC236}">
                <a16:creationId xmlns:a16="http://schemas.microsoft.com/office/drawing/2014/main" id="{4E43CB1D-E6B5-D611-F75F-206B1D05B4DC}"/>
              </a:ext>
            </a:extLst>
          </p:cNvPr>
          <p:cNvSpPr>
            <a:spLocks noGrp="1"/>
          </p:cNvSpPr>
          <p:nvPr>
            <p:ph type="dt" sz="half" idx="29"/>
          </p:nvPr>
        </p:nvSpPr>
        <p:spPr/>
        <p:txBody>
          <a:bodyPr/>
          <a:lstStyle/>
          <a:p>
            <a:fld id="{B2F6AC21-BFC3-4525-8B41-8B5913F62ABC}" type="datetime4">
              <a:rPr lang="en-US" smtClean="0"/>
              <a:t>September 19, 2025</a:t>
            </a:fld>
            <a:endParaRPr lang="en-BE"/>
          </a:p>
        </p:txBody>
      </p:sp>
      <p:sp>
        <p:nvSpPr>
          <p:cNvPr id="11" name="Footer Placeholder 10">
            <a:extLst>
              <a:ext uri="{FF2B5EF4-FFF2-40B4-BE49-F238E27FC236}">
                <a16:creationId xmlns:a16="http://schemas.microsoft.com/office/drawing/2014/main" id="{446A547A-2B78-37DB-74F0-EE0495887A4D}"/>
              </a:ext>
            </a:extLst>
          </p:cNvPr>
          <p:cNvSpPr>
            <a:spLocks noGrp="1"/>
          </p:cNvSpPr>
          <p:nvPr>
            <p:ph type="ftr" sz="quarter" idx="30"/>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7E38182D-5335-28BB-0BA8-DC73BAA3A6FA}"/>
              </a:ext>
            </a:extLst>
          </p:cNvPr>
          <p:cNvSpPr>
            <a:spLocks noGrp="1"/>
          </p:cNvSpPr>
          <p:nvPr>
            <p:ph type="sldNum" sz="quarter" idx="31"/>
          </p:nvPr>
        </p:nvSpPr>
        <p:spPr/>
        <p:txBody>
          <a:bodyPr/>
          <a:lstStyle/>
          <a:p>
            <a:fld id="{8B70248A-FD0F-534C-919E-E8EB9B0FC062}" type="slidenum">
              <a:rPr lang="en-BE" smtClean="0"/>
              <a:pPr/>
              <a:t>‹nr.›</a:t>
            </a:fld>
            <a:endParaRPr lang="en-BE"/>
          </a:p>
        </p:txBody>
      </p:sp>
      <p:pic>
        <p:nvPicPr>
          <p:cNvPr id="8" name="Graphic 7">
            <a:extLst>
              <a:ext uri="{FF2B5EF4-FFF2-40B4-BE49-F238E27FC236}">
                <a16:creationId xmlns:a16="http://schemas.microsoft.com/office/drawing/2014/main" id="{01A2FF52-2606-D47E-1C09-77E2018FAD2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18" name="Title 6">
            <a:extLst>
              <a:ext uri="{FF2B5EF4-FFF2-40B4-BE49-F238E27FC236}">
                <a16:creationId xmlns:a16="http://schemas.microsoft.com/office/drawing/2014/main" id="{2CC2B56C-04C9-0097-B992-D4AAEE6D7B37}"/>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Text Placeholder 9">
            <a:extLst>
              <a:ext uri="{FF2B5EF4-FFF2-40B4-BE49-F238E27FC236}">
                <a16:creationId xmlns:a16="http://schemas.microsoft.com/office/drawing/2014/main" id="{DE6BCAC9-8293-1EC8-1C6A-1B363C2F2B21}"/>
              </a:ext>
            </a:extLst>
          </p:cNvPr>
          <p:cNvSpPr>
            <a:spLocks noGrp="1"/>
          </p:cNvSpPr>
          <p:nvPr>
            <p:ph type="body" sz="quarter" idx="32"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9701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stafel 3">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91063B6-E4BA-5CD4-29E1-3AA1B5D63796}"/>
              </a:ext>
            </a:extLst>
          </p:cNvPr>
          <p:cNvGrpSpPr/>
          <p:nvPr userDrawn="1"/>
        </p:nvGrpSpPr>
        <p:grpSpPr>
          <a:xfrm>
            <a:off x="6969945" y="625641"/>
            <a:ext cx="4491488" cy="5606717"/>
            <a:chOff x="6663337" y="0"/>
            <a:chExt cx="5010150" cy="6254161"/>
          </a:xfrm>
          <a:solidFill>
            <a:srgbClr val="E8EBEE"/>
          </a:solidFill>
        </p:grpSpPr>
        <p:pic>
          <p:nvPicPr>
            <p:cNvPr id="15" name="Graphic 14">
              <a:extLst>
                <a:ext uri="{FF2B5EF4-FFF2-40B4-BE49-F238E27FC236}">
                  <a16:creationId xmlns:a16="http://schemas.microsoft.com/office/drawing/2014/main" id="{AD1644A2-6606-40CB-7F1B-E76D588DA8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63338" y="2113005"/>
              <a:ext cx="5010148" cy="1907584"/>
            </a:xfrm>
            <a:prstGeom prst="rect">
              <a:avLst/>
            </a:prstGeom>
          </p:spPr>
        </p:pic>
        <p:pic>
          <p:nvPicPr>
            <p:cNvPr id="16" name="Graphic 15">
              <a:extLst>
                <a:ext uri="{FF2B5EF4-FFF2-40B4-BE49-F238E27FC236}">
                  <a16:creationId xmlns:a16="http://schemas.microsoft.com/office/drawing/2014/main" id="{F1C2669B-5EAB-3BD5-6A25-2E074B17370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663338" y="0"/>
              <a:ext cx="5010148" cy="1907584"/>
            </a:xfrm>
            <a:prstGeom prst="rect">
              <a:avLst/>
            </a:prstGeom>
          </p:spPr>
        </p:pic>
        <p:pic>
          <p:nvPicPr>
            <p:cNvPr id="17" name="Graphic 16">
              <a:extLst>
                <a:ext uri="{FF2B5EF4-FFF2-40B4-BE49-F238E27FC236}">
                  <a16:creationId xmlns:a16="http://schemas.microsoft.com/office/drawing/2014/main" id="{B60B2BAA-FF76-016A-AE82-B1E108A1239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663337" y="4346577"/>
              <a:ext cx="5010150" cy="1907584"/>
            </a:xfrm>
            <a:prstGeom prst="rect">
              <a:avLst/>
            </a:prstGeom>
          </p:spPr>
        </p:pic>
      </p:grpSp>
      <p:sp>
        <p:nvSpPr>
          <p:cNvPr id="2" name="Title 1">
            <a:extLst>
              <a:ext uri="{FF2B5EF4-FFF2-40B4-BE49-F238E27FC236}">
                <a16:creationId xmlns:a16="http://schemas.microsoft.com/office/drawing/2014/main" id="{C25D2273-F78E-9DB3-2A6F-BDDBC50814BE}"/>
              </a:ext>
            </a:extLst>
          </p:cNvPr>
          <p:cNvSpPr>
            <a:spLocks noGrp="1"/>
          </p:cNvSpPr>
          <p:nvPr>
            <p:ph type="title" hasCustomPrompt="1"/>
          </p:nvPr>
        </p:nvSpPr>
        <p:spPr/>
        <p:txBody>
          <a:bodyPr/>
          <a:lstStyle>
            <a:lvl1pPr>
              <a:defRPr/>
            </a:lvl1pPr>
          </a:lstStyle>
          <a:p>
            <a:r>
              <a:rPr lang="nl-BE"/>
              <a:t>Inhoud</a:t>
            </a:r>
            <a:endParaRPr lang="en-BE"/>
          </a:p>
        </p:txBody>
      </p:sp>
      <p:sp>
        <p:nvSpPr>
          <p:cNvPr id="5" name="Date Placeholder 4">
            <a:extLst>
              <a:ext uri="{FF2B5EF4-FFF2-40B4-BE49-F238E27FC236}">
                <a16:creationId xmlns:a16="http://schemas.microsoft.com/office/drawing/2014/main" id="{20ACE6B1-CB1E-FD86-3DF8-A5E3CF56BEC4}"/>
              </a:ext>
            </a:extLst>
          </p:cNvPr>
          <p:cNvSpPr>
            <a:spLocks noGrp="1"/>
          </p:cNvSpPr>
          <p:nvPr>
            <p:ph type="dt" sz="half" idx="23"/>
          </p:nvPr>
        </p:nvSpPr>
        <p:spPr/>
        <p:txBody>
          <a:bodyPr/>
          <a:lstStyle/>
          <a:p>
            <a:fld id="{C6D865C2-7BB3-49EE-851A-EE1F81E0825E}" type="datetime4">
              <a:rPr lang="en-US" smtClean="0"/>
              <a:t>September 19, 2025</a:t>
            </a:fld>
            <a:endParaRPr lang="en-BE"/>
          </a:p>
        </p:txBody>
      </p:sp>
      <p:sp>
        <p:nvSpPr>
          <p:cNvPr id="7" name="Footer Placeholder 6">
            <a:extLst>
              <a:ext uri="{FF2B5EF4-FFF2-40B4-BE49-F238E27FC236}">
                <a16:creationId xmlns:a16="http://schemas.microsoft.com/office/drawing/2014/main" id="{E06E0A32-6236-FD89-54F3-32DAF68AAF66}"/>
              </a:ext>
            </a:extLst>
          </p:cNvPr>
          <p:cNvSpPr>
            <a:spLocks noGrp="1"/>
          </p:cNvSpPr>
          <p:nvPr>
            <p:ph type="ftr" sz="quarter" idx="24"/>
          </p:nvPr>
        </p:nvSpPr>
        <p:spPr/>
        <p:txBody>
          <a:bodyPr/>
          <a:lstStyle/>
          <a:p>
            <a:r>
              <a:rPr lang="en-GB" err="1"/>
              <a:t>Voettekst</a:t>
            </a:r>
            <a:endParaRPr lang="en-BE"/>
          </a:p>
        </p:txBody>
      </p:sp>
      <p:sp>
        <p:nvSpPr>
          <p:cNvPr id="8" name="Slide Number Placeholder 7">
            <a:extLst>
              <a:ext uri="{FF2B5EF4-FFF2-40B4-BE49-F238E27FC236}">
                <a16:creationId xmlns:a16="http://schemas.microsoft.com/office/drawing/2014/main" id="{165FE8F9-875D-C106-3FC1-50AED466CC36}"/>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3" name="Text Placeholder 9">
            <a:extLst>
              <a:ext uri="{FF2B5EF4-FFF2-40B4-BE49-F238E27FC236}">
                <a16:creationId xmlns:a16="http://schemas.microsoft.com/office/drawing/2014/main" id="{A0A78055-FE2C-B041-C51B-52FDF9A6F16D}"/>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72008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2AF3EB5-ACD0-6B09-1FF2-DEA60249A70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10" name="Graphic 9">
            <a:extLst>
              <a:ext uri="{FF2B5EF4-FFF2-40B4-BE49-F238E27FC236}">
                <a16:creationId xmlns:a16="http://schemas.microsoft.com/office/drawing/2014/main" id="{7E949FA5-2A21-A3D7-3120-30E1A0CBA1BA}"/>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2" name="Text Placeholder 3">
            <a:extLst>
              <a:ext uri="{FF2B5EF4-FFF2-40B4-BE49-F238E27FC236}">
                <a16:creationId xmlns:a16="http://schemas.microsoft.com/office/drawing/2014/main" id="{EA593D01-B366-1C7A-016D-3A952A425B09}"/>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89B727AB-7970-6A95-AC91-00F2644113B6}"/>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5DE3B9E7-321A-4E6C-8E9F-AD1E1D839DFB}" type="datetime4">
              <a:rPr lang="en-US" smtClean="0"/>
              <a:t>September 19,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‹nr.›</a:t>
            </a:fld>
            <a:endParaRPr lang="en-BE"/>
          </a:p>
        </p:txBody>
      </p:sp>
      <p:grpSp>
        <p:nvGrpSpPr>
          <p:cNvPr id="3" name="Graphic 10">
            <a:extLst>
              <a:ext uri="{FF2B5EF4-FFF2-40B4-BE49-F238E27FC236}">
                <a16:creationId xmlns:a16="http://schemas.microsoft.com/office/drawing/2014/main" id="{E6D829A7-C904-8A9A-23A5-FCBB631672D1}"/>
              </a:ext>
            </a:extLst>
          </p:cNvPr>
          <p:cNvGrpSpPr/>
          <p:nvPr userDrawn="1"/>
        </p:nvGrpSpPr>
        <p:grpSpPr>
          <a:xfrm>
            <a:off x="515936" y="512763"/>
            <a:ext cx="2144749" cy="508682"/>
            <a:chOff x="419100" y="2082800"/>
            <a:chExt cx="7770288" cy="1842923"/>
          </a:xfrm>
          <a:solidFill>
            <a:schemeClr val="bg2"/>
          </a:solidFill>
        </p:grpSpPr>
        <p:sp>
          <p:nvSpPr>
            <p:cNvPr id="4" name="Freeform 3">
              <a:extLst>
                <a:ext uri="{FF2B5EF4-FFF2-40B4-BE49-F238E27FC236}">
                  <a16:creationId xmlns:a16="http://schemas.microsoft.com/office/drawing/2014/main" id="{C4155CDF-5BB2-0B73-B13E-F402F1F0D01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8" name="Freeform 7">
              <a:extLst>
                <a:ext uri="{FF2B5EF4-FFF2-40B4-BE49-F238E27FC236}">
                  <a16:creationId xmlns:a16="http://schemas.microsoft.com/office/drawing/2014/main" id="{024181C2-5222-6331-32FB-3046650FADA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5852D811-CBE1-B69B-7B4E-CF783C29DE54}"/>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346755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0000" tIns="45720" rIns="9000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tx1">
                    <a:lumMod val="50000"/>
                    <a:lumOff val="50000"/>
                  </a:schemeClr>
                </a:solidFill>
              </a:defRPr>
            </a:lvl1pPr>
          </a:lstStyle>
          <a:p>
            <a:fld id="{7C0B730E-F41D-4473-A2C9-8CFF586046B6}" type="datetime4">
              <a:rPr lang="en-US" smtClean="0"/>
              <a:t>September 19,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tx1">
                    <a:lumMod val="50000"/>
                    <a:lumOff val="50000"/>
                  </a:schemeClr>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tx1">
                    <a:lumMod val="50000"/>
                    <a:lumOff val="50000"/>
                  </a:schemeClr>
                </a:solidFill>
              </a:defRPr>
            </a:lvl1pPr>
          </a:lstStyle>
          <a:p>
            <a:fld id="{8B70248A-FD0F-534C-919E-E8EB9B0FC062}" type="slidenum">
              <a:rPr lang="en-BE" smtClean="0"/>
              <a:pPr/>
              <a:t>‹nr.›</a:t>
            </a:fld>
            <a:endParaRPr lang="en-BE"/>
          </a:p>
        </p:txBody>
      </p:sp>
      <p:sp>
        <p:nvSpPr>
          <p:cNvPr id="10" name="Tijdelijke aanduiding voor tekst 9">
            <a:extLst>
              <a:ext uri="{FF2B5EF4-FFF2-40B4-BE49-F238E27FC236}">
                <a16:creationId xmlns:a16="http://schemas.microsoft.com/office/drawing/2014/main" id="{0E091F03-845A-8529-F345-791EAB8839E4}"/>
              </a:ext>
            </a:extLst>
          </p:cNvPr>
          <p:cNvSpPr>
            <a:spLocks noGrp="1"/>
          </p:cNvSpPr>
          <p:nvPr>
            <p:ph type="body" idx="1"/>
          </p:nvPr>
        </p:nvSpPr>
        <p:spPr>
          <a:xfrm>
            <a:off x="515938" y="1628774"/>
            <a:ext cx="11160124"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84859822"/>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2" r:id="rId3"/>
    <p:sldLayoutId id="2147483663" r:id="rId4"/>
    <p:sldLayoutId id="2147483824" r:id="rId5"/>
    <p:sldLayoutId id="2147483787" r:id="rId6"/>
    <p:sldLayoutId id="2147483832" r:id="rId7"/>
    <p:sldLayoutId id="2147483785" r:id="rId8"/>
    <p:sldLayoutId id="2147483675" r:id="rId9"/>
    <p:sldLayoutId id="2147483678" r:id="rId10"/>
    <p:sldLayoutId id="2147483751" r:id="rId11"/>
    <p:sldLayoutId id="2147483752" r:id="rId12"/>
    <p:sldLayoutId id="2147483753" r:id="rId13"/>
    <p:sldLayoutId id="2147483905" r:id="rId14"/>
    <p:sldLayoutId id="2147483756" r:id="rId15"/>
    <p:sldLayoutId id="2147483910" r:id="rId16"/>
    <p:sldLayoutId id="2147483755" r:id="rId17"/>
    <p:sldLayoutId id="2147483761" r:id="rId18"/>
    <p:sldLayoutId id="2147483840" r:id="rId19"/>
    <p:sldLayoutId id="2147483841" r:id="rId20"/>
    <p:sldLayoutId id="2147483906" r:id="rId21"/>
    <p:sldLayoutId id="2147483766" r:id="rId22"/>
    <p:sldLayoutId id="2147483767" r:id="rId23"/>
    <p:sldLayoutId id="2147483768" r:id="rId24"/>
    <p:sldLayoutId id="2147483769" r:id="rId25"/>
    <p:sldLayoutId id="2147483775" r:id="rId26"/>
    <p:sldLayoutId id="2147483791" r:id="rId27"/>
    <p:sldLayoutId id="2147483909" r:id="rId28"/>
    <p:sldLayoutId id="2147483835" r:id="rId29"/>
    <p:sldLayoutId id="2147483834" r:id="rId30"/>
    <p:sldLayoutId id="2147483836" r:id="rId31"/>
    <p:sldLayoutId id="2147483838" r:id="rId32"/>
    <p:sldLayoutId id="2147483839" r:id="rId33"/>
    <p:sldLayoutId id="2147483793" r:id="rId34"/>
    <p:sldLayoutId id="2147483795" r:id="rId35"/>
    <p:sldLayoutId id="2147483801" r:id="rId36"/>
    <p:sldLayoutId id="2147483802" r:id="rId37"/>
    <p:sldLayoutId id="2147483798" r:id="rId38"/>
    <p:sldLayoutId id="2147483796" r:id="rId39"/>
    <p:sldLayoutId id="2147483781" r:id="rId40"/>
    <p:sldLayoutId id="2147483809" r:id="rId41"/>
    <p:sldLayoutId id="2147483805" r:id="rId42"/>
    <p:sldLayoutId id="2147483812" r:id="rId43"/>
    <p:sldLayoutId id="2147483771" r:id="rId44"/>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806F2772-D190-40CB-8CDC-626490D882F4}" type="datetime4">
              <a:rPr lang="en-US" smtClean="0"/>
              <a:t>September 19,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‹nr.›</a:t>
            </a:fld>
            <a:endParaRPr lang="en-BE"/>
          </a:p>
        </p:txBody>
      </p:sp>
      <p:sp>
        <p:nvSpPr>
          <p:cNvPr id="9" name="Tijdelijke aanduiding voor tekst 8">
            <a:extLst>
              <a:ext uri="{FF2B5EF4-FFF2-40B4-BE49-F238E27FC236}">
                <a16:creationId xmlns:a16="http://schemas.microsoft.com/office/drawing/2014/main" id="{497E8E72-ED87-850A-5C0A-12455F1F4022}"/>
              </a:ext>
            </a:extLst>
          </p:cNvPr>
          <p:cNvSpPr>
            <a:spLocks noGrp="1"/>
          </p:cNvSpPr>
          <p:nvPr>
            <p:ph type="body" idx="1"/>
          </p:nvPr>
        </p:nvSpPr>
        <p:spPr>
          <a:xfrm>
            <a:off x="515937"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724886803"/>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52" r:id="rId6"/>
    <p:sldLayoutId id="2147483853" r:id="rId7"/>
    <p:sldLayoutId id="2147483880" r:id="rId8"/>
    <p:sldLayoutId id="2147483882" r:id="rId9"/>
    <p:sldLayoutId id="2147483883" r:id="rId10"/>
    <p:sldLayoutId id="2147483884" r:id="rId11"/>
    <p:sldLayoutId id="2147483885" r:id="rId12"/>
  </p:sldLayoutIdLst>
  <p:hf hdr="0" ftr="0" dt="0"/>
  <p:txStyles>
    <p:title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tx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D4EB287D-7C09-4132-A6A4-787A7D0EB2C1}" type="datetime4">
              <a:rPr lang="en-US" smtClean="0"/>
              <a:t>September 19,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‹nr.›</a:t>
            </a:fld>
            <a:endParaRPr lang="en-BE"/>
          </a:p>
        </p:txBody>
      </p:sp>
      <p:sp>
        <p:nvSpPr>
          <p:cNvPr id="8" name="Tijdelijke aanduiding voor tekst 7">
            <a:extLst>
              <a:ext uri="{FF2B5EF4-FFF2-40B4-BE49-F238E27FC236}">
                <a16:creationId xmlns:a16="http://schemas.microsoft.com/office/drawing/2014/main" id="{BA14D0A3-721E-DE58-0565-F005FC78AF1E}"/>
              </a:ext>
            </a:extLst>
          </p:cNvPr>
          <p:cNvSpPr>
            <a:spLocks noGrp="1"/>
          </p:cNvSpPr>
          <p:nvPr>
            <p:ph type="body" idx="1"/>
          </p:nvPr>
        </p:nvSpPr>
        <p:spPr>
          <a:xfrm>
            <a:off x="515935"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8352450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7" r:id="rId6"/>
    <p:sldLayoutId id="2147483898" r:id="rId7"/>
    <p:sldLayoutId id="2147483899" r:id="rId8"/>
    <p:sldLayoutId id="2147483900" r:id="rId9"/>
    <p:sldLayoutId id="2147483901" r:id="rId10"/>
    <p:sldLayoutId id="2147483902" r:id="rId11"/>
    <p:sldLayoutId id="2147483908" r:id="rId12"/>
    <p:sldLayoutId id="2147483903" r:id="rId13"/>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44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k-Yaq8AHlFA&amp;t=3s&amp;ab_channel=DistributedSystemsCourse" TargetMode="External"/><Relationship Id="rId2" Type="http://schemas.openxmlformats.org/officeDocument/2006/relationships/slideLayout" Target="../slideLayouts/slideLayout11.xml"/><Relationship Id="rId1" Type="http://schemas.openxmlformats.org/officeDocument/2006/relationships/video" Target="https://www.youtube.com/embed/k-Yaq8AHlFA?start=3&amp;feature=oembed" TargetMode="External"/><Relationship Id="rId4" Type="http://schemas.openxmlformats.org/officeDocument/2006/relationships/image" Target="../media/image151.jpeg"/></Relationships>
</file>

<file path=ppt/slides/_rels/slide32.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1.xml"/><Relationship Id="rId4" Type="http://schemas.openxmlformats.org/officeDocument/2006/relationships/image" Target="../media/image155.png"/></Relationships>
</file>

<file path=ppt/slides/_rels/slide34.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png"/><Relationship Id="rId1" Type="http://schemas.openxmlformats.org/officeDocument/2006/relationships/slideLayout" Target="../slideLayouts/slideLayout11.xml"/><Relationship Id="rId4" Type="http://schemas.openxmlformats.org/officeDocument/2006/relationships/image" Target="../media/image158.png"/></Relationships>
</file>

<file path=ppt/slides/_rels/slide35.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62.png"/></Relationships>
</file>

<file path=ppt/slides/_rels/slide3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jpeg"/><Relationship Id="rId1" Type="http://schemas.openxmlformats.org/officeDocument/2006/relationships/slideLayout" Target="../slideLayouts/slideLayout11.xml"/><Relationship Id="rId4" Type="http://schemas.openxmlformats.org/officeDocument/2006/relationships/image" Target="../media/image171.png"/></Relationships>
</file>

<file path=ppt/slides/_rels/slide46.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11.xml"/><Relationship Id="rId4" Type="http://schemas.openxmlformats.org/officeDocument/2006/relationships/image" Target="../media/image174.jpeg"/></Relationships>
</file>

<file path=ppt/slides/_rels/slide47.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74.jpeg"/></Relationships>
</file>

<file path=ppt/slides/_rels/slide49.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image" Target="../media/image177.jpeg"/><Relationship Id="rId7" Type="http://schemas.openxmlformats.org/officeDocument/2006/relationships/image" Target="../media/image181.jpeg"/><Relationship Id="rId2" Type="http://schemas.openxmlformats.org/officeDocument/2006/relationships/image" Target="../media/image176.png"/><Relationship Id="rId1" Type="http://schemas.openxmlformats.org/officeDocument/2006/relationships/slideLayout" Target="../slideLayouts/slideLayout11.xml"/><Relationship Id="rId6" Type="http://schemas.openxmlformats.org/officeDocument/2006/relationships/image" Target="../media/image180.jpeg"/><Relationship Id="rId5" Type="http://schemas.openxmlformats.org/officeDocument/2006/relationships/image" Target="../media/image179.jpeg"/><Relationship Id="rId4" Type="http://schemas.openxmlformats.org/officeDocument/2006/relationships/image" Target="../media/image178.png"/></Relationships>
</file>

<file path=ppt/slides/_rels/slide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17.png"/><Relationship Id="rId7" Type="http://schemas.openxmlformats.org/officeDocument/2006/relationships/slide" Target="slide6.xml"/><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slide" Target="slide88.xml"/><Relationship Id="rId5" Type="http://schemas.openxmlformats.org/officeDocument/2006/relationships/image" Target="../media/image119.png"/><Relationship Id="rId10" Type="http://schemas.openxmlformats.org/officeDocument/2006/relationships/slide" Target="slide43.xml"/><Relationship Id="rId4" Type="http://schemas.openxmlformats.org/officeDocument/2006/relationships/image" Target="../media/image118.png"/><Relationship Id="rId9" Type="http://schemas.openxmlformats.org/officeDocument/2006/relationships/slide" Target="slide41.xml"/></Relationships>
</file>

<file path=ppt/slides/_rels/slide50.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1.xml"/><Relationship Id="rId4" Type="http://schemas.openxmlformats.org/officeDocument/2006/relationships/image" Target="../media/image174.jpeg"/></Relationships>
</file>

<file path=ppt/slides/_rels/slide5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jpeg"/><Relationship Id="rId1" Type="http://schemas.openxmlformats.org/officeDocument/2006/relationships/slideLayout" Target="../slideLayouts/slideLayout11.xml"/><Relationship Id="rId5" Type="http://schemas.openxmlformats.org/officeDocument/2006/relationships/image" Target="../media/image174.jpeg"/><Relationship Id="rId4" Type="http://schemas.openxmlformats.org/officeDocument/2006/relationships/image" Target="../media/image186.png"/></Relationships>
</file>

<file path=ppt/slides/_rels/slide53.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slideLayout" Target="../slideLayouts/slideLayout11.xml"/><Relationship Id="rId1" Type="http://schemas.openxmlformats.org/officeDocument/2006/relationships/video" Target="https://www.youtube.com/embed/6E1_dgYlifc?feature=oembed" TargetMode="External"/><Relationship Id="rId5" Type="http://schemas.openxmlformats.org/officeDocument/2006/relationships/image" Target="../media/image188.png"/><Relationship Id="rId4" Type="http://schemas.openxmlformats.org/officeDocument/2006/relationships/image" Target="../media/image187.jpeg"/></Relationships>
</file>

<file path=ppt/slides/_rels/slide55.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3.png"/><Relationship Id="rId2" Type="http://schemas.openxmlformats.org/officeDocument/2006/relationships/image" Target="../media/image189.png"/><Relationship Id="rId1" Type="http://schemas.openxmlformats.org/officeDocument/2006/relationships/slideLayout" Target="../slideLayouts/slideLayout11.xml"/><Relationship Id="rId6" Type="http://schemas.openxmlformats.org/officeDocument/2006/relationships/image" Target="../media/image174.jpeg"/><Relationship Id="rId5" Type="http://schemas.openxmlformats.org/officeDocument/2006/relationships/image" Target="../media/image192.png"/><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png"/><Relationship Id="rId1" Type="http://schemas.openxmlformats.org/officeDocument/2006/relationships/slideLayout" Target="../slideLayouts/slideLayout11.xml"/><Relationship Id="rId4" Type="http://schemas.openxmlformats.org/officeDocument/2006/relationships/image" Target="../media/image197.gif"/></Relationships>
</file>

<file path=ppt/slides/_rels/slide58.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74.jpeg"/><Relationship Id="rId5" Type="http://schemas.openxmlformats.org/officeDocument/2006/relationships/image" Target="../media/image200.jpeg"/><Relationship Id="rId4" Type="http://schemas.openxmlformats.org/officeDocument/2006/relationships/image" Target="../media/image199.png"/></Relationships>
</file>

<file path=ppt/slides/_rels/slide59.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74.jpeg"/><Relationship Id="rId5" Type="http://schemas.openxmlformats.org/officeDocument/2006/relationships/image" Target="../media/image203.png"/><Relationship Id="rId4" Type="http://schemas.openxmlformats.org/officeDocument/2006/relationships/image" Target="../media/image202.png"/></Relationships>
</file>

<file path=ppt/slides/_rels/slide6.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74.jpeg"/><Relationship Id="rId4" Type="http://schemas.openxmlformats.org/officeDocument/2006/relationships/image" Target="../media/image205.gif"/></Relationships>
</file>

<file path=ppt/slides/_rels/slide6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206.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207.gif"/><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slideLayout" Target="../slideLayouts/slideLayout11.xml"/><Relationship Id="rId4" Type="http://schemas.openxmlformats.org/officeDocument/2006/relationships/image" Target="../media/image174.jpeg"/></Relationships>
</file>

<file path=ppt/slides/_rels/slide66.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11.xml"/><Relationship Id="rId4" Type="http://schemas.openxmlformats.org/officeDocument/2006/relationships/image" Target="../media/image174.jpeg"/></Relationships>
</file>

<file path=ppt/slides/_rels/slide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1.xml"/><Relationship Id="rId4" Type="http://schemas.openxmlformats.org/officeDocument/2006/relationships/image" Target="../media/image174.jpeg"/></Relationships>
</file>

<file path=ppt/slides/_rels/slide6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74.jpeg"/></Relationships>
</file>

<file path=ppt/slides/_rels/slide69.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2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png"/><Relationship Id="rId1" Type="http://schemas.openxmlformats.org/officeDocument/2006/relationships/slideLayout" Target="../slideLayouts/slideLayout11.xml"/><Relationship Id="rId4" Type="http://schemas.openxmlformats.org/officeDocument/2006/relationships/image" Target="../media/image174.jpeg"/></Relationships>
</file>

<file path=ppt/slides/_rels/slide71.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219.jpeg"/><Relationship Id="rId1" Type="http://schemas.openxmlformats.org/officeDocument/2006/relationships/slideLayout" Target="../slideLayouts/slideLayout11.xml"/><Relationship Id="rId4" Type="http://schemas.openxmlformats.org/officeDocument/2006/relationships/image" Target="../media/image220.jpeg"/></Relationships>
</file>

<file path=ppt/slides/_rels/slide72.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174.jpe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slideLayout" Target="../slideLayouts/slideLayout11.xml"/><Relationship Id="rId1" Type="http://schemas.openxmlformats.org/officeDocument/2006/relationships/video" Target="https://www.youtube.com/embed/B8ofWFx525s?feature=oembed" TargetMode="External"/><Relationship Id="rId4" Type="http://schemas.openxmlformats.org/officeDocument/2006/relationships/image" Target="../media/image174.jpeg"/></Relationships>
</file>

<file path=ppt/slides/_rels/slide75.xml.rels><?xml version="1.0" encoding="UTF-8" standalone="yes"?>
<Relationships xmlns="http://schemas.openxmlformats.org/package/2006/relationships"><Relationship Id="rId3" Type="http://schemas.openxmlformats.org/officeDocument/2006/relationships/image" Target="../media/image223.jpeg"/><Relationship Id="rId7" Type="http://schemas.openxmlformats.org/officeDocument/2006/relationships/image" Target="../media/image227.png"/><Relationship Id="rId2" Type="http://schemas.openxmlformats.org/officeDocument/2006/relationships/image" Target="../media/image174.jpeg"/><Relationship Id="rId1" Type="http://schemas.openxmlformats.org/officeDocument/2006/relationships/slideLayout" Target="../slideLayouts/slideLayout11.xml"/><Relationship Id="rId6" Type="http://schemas.openxmlformats.org/officeDocument/2006/relationships/image" Target="../media/image226.png"/><Relationship Id="rId5" Type="http://schemas.openxmlformats.org/officeDocument/2006/relationships/image" Target="../media/image225.jpeg"/><Relationship Id="rId4" Type="http://schemas.openxmlformats.org/officeDocument/2006/relationships/image" Target="../media/image224.png"/></Relationships>
</file>

<file path=ppt/slides/_rels/slide7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231.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74.jpeg"/><Relationship Id="rId4" Type="http://schemas.openxmlformats.org/officeDocument/2006/relationships/image" Target="../media/image236.jpeg"/></Relationships>
</file>

<file path=ppt/slides/_rels/slide82.xml.rels><?xml version="1.0" encoding="UTF-8" standalone="yes"?>
<Relationships xmlns="http://schemas.openxmlformats.org/package/2006/relationships"><Relationship Id="rId3" Type="http://schemas.openxmlformats.org/officeDocument/2006/relationships/image" Target="../media/image237.gif"/><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74.jpeg"/></Relationships>
</file>

<file path=ppt/slides/_rels/slide83.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11.xml"/><Relationship Id="rId4" Type="http://schemas.openxmlformats.org/officeDocument/2006/relationships/image" Target="../media/image174.jpeg"/></Relationships>
</file>

<file path=ppt/slides/_rels/slide85.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74.jpeg"/><Relationship Id="rId5" Type="http://schemas.openxmlformats.org/officeDocument/2006/relationships/image" Target="../media/image242.png"/><Relationship Id="rId4" Type="http://schemas.openxmlformats.org/officeDocument/2006/relationships/image" Target="../media/image241.png"/></Relationships>
</file>

<file path=ppt/slides/_rels/slide8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243.jpe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244.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1.xml"/><Relationship Id="rId4" Type="http://schemas.openxmlformats.org/officeDocument/2006/relationships/image" Target="../media/image247.png"/></Relationships>
</file>

<file path=ppt/slides/_rels/slide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betfy.co.uk/internet-realtime/" TargetMode="External"/><Relationship Id="rId1" Type="http://schemas.openxmlformats.org/officeDocument/2006/relationships/slideLayout" Target="../slideLayouts/slideLayout11.xml"/><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AB706-1C9E-1C4F-B9F0-10A14760EED0}"/>
              </a:ext>
            </a:extLst>
          </p:cNvPr>
          <p:cNvSpPr>
            <a:spLocks noGrp="1"/>
          </p:cNvSpPr>
          <p:nvPr>
            <p:ph type="sldNum" sz="quarter" idx="13"/>
          </p:nvPr>
        </p:nvSpPr>
        <p:spPr/>
        <p:txBody>
          <a:bodyPr/>
          <a:lstStyle/>
          <a:p>
            <a:fld id="{8B70248A-FD0F-534C-919E-E8EB9B0FC062}" type="slidenum">
              <a:rPr lang="en-BE" smtClean="0"/>
              <a:pPr/>
              <a:t>1</a:t>
            </a:fld>
            <a:endParaRPr lang="en-BE"/>
          </a:p>
        </p:txBody>
      </p:sp>
      <p:sp>
        <p:nvSpPr>
          <p:cNvPr id="3" name="Title 2">
            <a:extLst>
              <a:ext uri="{FF2B5EF4-FFF2-40B4-BE49-F238E27FC236}">
                <a16:creationId xmlns:a16="http://schemas.microsoft.com/office/drawing/2014/main" id="{A366B98C-C4D8-05F5-9F65-8885769057E9}"/>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7055EF63-96B8-BBC7-F6C7-AD1D0CA244C3}"/>
              </a:ext>
            </a:extLst>
          </p:cNvPr>
          <p:cNvSpPr>
            <a:spLocks noGrp="1"/>
          </p:cNvSpPr>
          <p:nvPr>
            <p:ph type="body" sz="quarter" idx="14"/>
          </p:nvPr>
        </p:nvSpPr>
        <p:spPr/>
        <p:txBody>
          <a:bodyPr/>
          <a:lstStyle/>
          <a:p>
            <a:r>
              <a:rPr lang="en-US"/>
              <a:t>Setting the Scene</a:t>
            </a:r>
          </a:p>
        </p:txBody>
      </p:sp>
    </p:spTree>
    <p:extLst>
      <p:ext uri="{BB962C8B-B14F-4D97-AF65-F5344CB8AC3E}">
        <p14:creationId xmlns:p14="http://schemas.microsoft.com/office/powerpoint/2010/main" val="3616312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BF2D1-D094-8834-1110-3FD762A436DA}"/>
              </a:ext>
            </a:extLst>
          </p:cNvPr>
          <p:cNvSpPr>
            <a:spLocks noGrp="1"/>
          </p:cNvSpPr>
          <p:nvPr>
            <p:ph type="title"/>
          </p:nvPr>
        </p:nvSpPr>
        <p:spPr/>
        <p:txBody>
          <a:bodyPr/>
          <a:lstStyle/>
          <a:p>
            <a:r>
              <a:rPr lang="en-US"/>
              <a:t>Variety</a:t>
            </a:r>
            <a:br>
              <a:rPr lang="en-US"/>
            </a:br>
            <a:r>
              <a:rPr lang="en-US" sz="3600"/>
              <a:t>Unstructured – Semi – Structured Data</a:t>
            </a:r>
            <a:endParaRPr lang="en-US"/>
          </a:p>
        </p:txBody>
      </p:sp>
      <p:sp>
        <p:nvSpPr>
          <p:cNvPr id="3" name="Slide Number Placeholder 2">
            <a:extLst>
              <a:ext uri="{FF2B5EF4-FFF2-40B4-BE49-F238E27FC236}">
                <a16:creationId xmlns:a16="http://schemas.microsoft.com/office/drawing/2014/main" id="{555A1569-7E90-337E-C466-274D55BD5E83}"/>
              </a:ext>
            </a:extLst>
          </p:cNvPr>
          <p:cNvSpPr>
            <a:spLocks noGrp="1"/>
          </p:cNvSpPr>
          <p:nvPr>
            <p:ph type="sldNum" sz="quarter" idx="25"/>
          </p:nvPr>
        </p:nvSpPr>
        <p:spPr/>
        <p:txBody>
          <a:bodyPr/>
          <a:lstStyle/>
          <a:p>
            <a:fld id="{8B70248A-FD0F-534C-919E-E8EB9B0FC062}" type="slidenum">
              <a:rPr lang="en-BE" smtClean="0"/>
              <a:pPr/>
              <a:t>10</a:t>
            </a:fld>
            <a:endParaRPr lang="en-BE"/>
          </a:p>
        </p:txBody>
      </p:sp>
      <p:sp>
        <p:nvSpPr>
          <p:cNvPr id="4" name="Text Placeholder 3">
            <a:extLst>
              <a:ext uri="{FF2B5EF4-FFF2-40B4-BE49-F238E27FC236}">
                <a16:creationId xmlns:a16="http://schemas.microsoft.com/office/drawing/2014/main" id="{1179C6AE-7D35-F895-C4C8-9B2F591AC6C2}"/>
              </a:ext>
            </a:extLst>
          </p:cNvPr>
          <p:cNvSpPr>
            <a:spLocks noGrp="1"/>
          </p:cNvSpPr>
          <p:nvPr>
            <p:ph type="body" sz="quarter" idx="31"/>
          </p:nvPr>
        </p:nvSpPr>
        <p:spPr/>
        <p:txBody>
          <a:bodyPr/>
          <a:lstStyle/>
          <a:p>
            <a:endParaRPr lang="en-US"/>
          </a:p>
        </p:txBody>
      </p:sp>
      <p:pic>
        <p:nvPicPr>
          <p:cNvPr id="5" name="Picture 2" descr="Structured Data vs. Unstructured Data: what are they and why care?">
            <a:extLst>
              <a:ext uri="{FF2B5EF4-FFF2-40B4-BE49-F238E27FC236}">
                <a16:creationId xmlns:a16="http://schemas.microsoft.com/office/drawing/2014/main" id="{66B9ACC7-02ED-C57F-6FD5-5E87552761E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666"/>
          <a:stretch/>
        </p:blipFill>
        <p:spPr bwMode="auto">
          <a:xfrm>
            <a:off x="119336" y="1826225"/>
            <a:ext cx="6371618" cy="45807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structured, semi-structured, and structured data | Download ...">
            <a:extLst>
              <a:ext uri="{FF2B5EF4-FFF2-40B4-BE49-F238E27FC236}">
                <a16:creationId xmlns:a16="http://schemas.microsoft.com/office/drawing/2014/main" id="{4A2CD8C0-DF18-F000-D6AF-927F6129E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495" y="3150758"/>
            <a:ext cx="4975499" cy="1931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78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9219-8016-95B1-901F-214DC7E05D60}"/>
              </a:ext>
            </a:extLst>
          </p:cNvPr>
          <p:cNvSpPr>
            <a:spLocks noGrp="1"/>
          </p:cNvSpPr>
          <p:nvPr>
            <p:ph type="title"/>
          </p:nvPr>
        </p:nvSpPr>
        <p:spPr/>
        <p:txBody>
          <a:bodyPr/>
          <a:lstStyle/>
          <a:p>
            <a:r>
              <a:rPr lang="en-US"/>
              <a:t>Veracity</a:t>
            </a:r>
            <a:br>
              <a:rPr lang="en-US"/>
            </a:br>
            <a:r>
              <a:rPr lang="en-US" sz="3600"/>
              <a:t>‘Trustworthyness of Data’</a:t>
            </a:r>
            <a:endParaRPr lang="en-US"/>
          </a:p>
        </p:txBody>
      </p:sp>
      <p:sp>
        <p:nvSpPr>
          <p:cNvPr id="3" name="Slide Number Placeholder 2">
            <a:extLst>
              <a:ext uri="{FF2B5EF4-FFF2-40B4-BE49-F238E27FC236}">
                <a16:creationId xmlns:a16="http://schemas.microsoft.com/office/drawing/2014/main" id="{EF8A6ACD-6877-EE5C-E3F9-51C53546A171}"/>
              </a:ext>
            </a:extLst>
          </p:cNvPr>
          <p:cNvSpPr>
            <a:spLocks noGrp="1"/>
          </p:cNvSpPr>
          <p:nvPr>
            <p:ph type="sldNum" sz="quarter" idx="25"/>
          </p:nvPr>
        </p:nvSpPr>
        <p:spPr/>
        <p:txBody>
          <a:bodyPr/>
          <a:lstStyle/>
          <a:p>
            <a:fld id="{8B70248A-FD0F-534C-919E-E8EB9B0FC062}" type="slidenum">
              <a:rPr lang="en-BE" smtClean="0"/>
              <a:pPr/>
              <a:t>11</a:t>
            </a:fld>
            <a:endParaRPr lang="en-BE"/>
          </a:p>
        </p:txBody>
      </p:sp>
      <p:sp>
        <p:nvSpPr>
          <p:cNvPr id="4" name="Text Placeholder 3">
            <a:extLst>
              <a:ext uri="{FF2B5EF4-FFF2-40B4-BE49-F238E27FC236}">
                <a16:creationId xmlns:a16="http://schemas.microsoft.com/office/drawing/2014/main" id="{C9D348A8-3275-F488-504A-26388C5CE305}"/>
              </a:ext>
            </a:extLst>
          </p:cNvPr>
          <p:cNvSpPr>
            <a:spLocks noGrp="1"/>
          </p:cNvSpPr>
          <p:nvPr>
            <p:ph type="body" sz="quarter" idx="31"/>
          </p:nvPr>
        </p:nvSpPr>
        <p:spPr/>
        <p:txBody>
          <a:bodyPr/>
          <a:lstStyle/>
          <a:p>
            <a:endParaRPr lang="en-US"/>
          </a:p>
        </p:txBody>
      </p:sp>
      <p:pic>
        <p:nvPicPr>
          <p:cNvPr id="5" name="Picture 2" descr="Data Veracity: a New Key to Big Data | Datafloq">
            <a:extLst>
              <a:ext uri="{FF2B5EF4-FFF2-40B4-BE49-F238E27FC236}">
                <a16:creationId xmlns:a16="http://schemas.microsoft.com/office/drawing/2014/main" id="{5EB3D7BB-8B47-0032-111E-8D4C0836D5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38" t="8014" r="4740" b="3233"/>
          <a:stretch/>
        </p:blipFill>
        <p:spPr bwMode="auto">
          <a:xfrm>
            <a:off x="1794510" y="1420431"/>
            <a:ext cx="8241030" cy="5426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156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C8F-4816-1E01-EB99-36B6A5A16D42}"/>
              </a:ext>
            </a:extLst>
          </p:cNvPr>
          <p:cNvSpPr>
            <a:spLocks noGrp="1"/>
          </p:cNvSpPr>
          <p:nvPr>
            <p:ph type="title"/>
          </p:nvPr>
        </p:nvSpPr>
        <p:spPr/>
        <p:txBody>
          <a:bodyPr/>
          <a:lstStyle/>
          <a:p>
            <a:r>
              <a:rPr lang="en-US"/>
              <a:t>Value</a:t>
            </a:r>
            <a:br>
              <a:rPr lang="en-US"/>
            </a:br>
            <a:r>
              <a:rPr lang="en-US" sz="3600"/>
              <a:t>Usefulness or worth of data, what with Dark Data?</a:t>
            </a:r>
            <a:endParaRPr lang="en-US"/>
          </a:p>
        </p:txBody>
      </p:sp>
      <p:sp>
        <p:nvSpPr>
          <p:cNvPr id="3" name="Slide Number Placeholder 2">
            <a:extLst>
              <a:ext uri="{FF2B5EF4-FFF2-40B4-BE49-F238E27FC236}">
                <a16:creationId xmlns:a16="http://schemas.microsoft.com/office/drawing/2014/main" id="{A1976D78-E8E7-7CEB-AA87-C822B3BDF609}"/>
              </a:ext>
            </a:extLst>
          </p:cNvPr>
          <p:cNvSpPr>
            <a:spLocks noGrp="1"/>
          </p:cNvSpPr>
          <p:nvPr>
            <p:ph type="sldNum" sz="quarter" idx="25"/>
          </p:nvPr>
        </p:nvSpPr>
        <p:spPr/>
        <p:txBody>
          <a:bodyPr/>
          <a:lstStyle/>
          <a:p>
            <a:fld id="{8B70248A-FD0F-534C-919E-E8EB9B0FC062}" type="slidenum">
              <a:rPr lang="en-BE" smtClean="0"/>
              <a:pPr/>
              <a:t>12</a:t>
            </a:fld>
            <a:endParaRPr lang="en-BE"/>
          </a:p>
        </p:txBody>
      </p:sp>
      <p:sp>
        <p:nvSpPr>
          <p:cNvPr id="4" name="Text Placeholder 3">
            <a:extLst>
              <a:ext uri="{FF2B5EF4-FFF2-40B4-BE49-F238E27FC236}">
                <a16:creationId xmlns:a16="http://schemas.microsoft.com/office/drawing/2014/main" id="{69341C99-7760-1997-DF55-D95B06EF8C05}"/>
              </a:ext>
            </a:extLst>
          </p:cNvPr>
          <p:cNvSpPr>
            <a:spLocks noGrp="1"/>
          </p:cNvSpPr>
          <p:nvPr>
            <p:ph type="body" sz="quarter" idx="31"/>
          </p:nvPr>
        </p:nvSpPr>
        <p:spPr/>
        <p:txBody>
          <a:bodyPr/>
          <a:lstStyle/>
          <a:p>
            <a:endParaRPr lang="en-US"/>
          </a:p>
        </p:txBody>
      </p:sp>
      <p:pic>
        <p:nvPicPr>
          <p:cNvPr id="5" name="Picture 4">
            <a:extLst>
              <a:ext uri="{FF2B5EF4-FFF2-40B4-BE49-F238E27FC236}">
                <a16:creationId xmlns:a16="http://schemas.microsoft.com/office/drawing/2014/main" id="{E90201A1-AB4D-7646-9B73-5E223C5F39A5}"/>
              </a:ext>
            </a:extLst>
          </p:cNvPr>
          <p:cNvPicPr>
            <a:picLocks noChangeAspect="1"/>
          </p:cNvPicPr>
          <p:nvPr/>
        </p:nvPicPr>
        <p:blipFill rotWithShape="1">
          <a:blip r:embed="rId2"/>
          <a:srcRect l="14561" t="3176" r="6884" b="10080"/>
          <a:stretch/>
        </p:blipFill>
        <p:spPr>
          <a:xfrm>
            <a:off x="1834646" y="1566912"/>
            <a:ext cx="8522705" cy="5291088"/>
          </a:xfrm>
          <a:prstGeom prst="rect">
            <a:avLst/>
          </a:prstGeom>
        </p:spPr>
      </p:pic>
    </p:spTree>
    <p:extLst>
      <p:ext uri="{BB962C8B-B14F-4D97-AF65-F5344CB8AC3E}">
        <p14:creationId xmlns:p14="http://schemas.microsoft.com/office/powerpoint/2010/main" val="3947946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10E66-A2A0-95E6-AD98-204D138516BD}"/>
              </a:ext>
            </a:extLst>
          </p:cNvPr>
          <p:cNvSpPr>
            <a:spLocks noGrp="1"/>
          </p:cNvSpPr>
          <p:nvPr>
            <p:ph type="title"/>
          </p:nvPr>
        </p:nvSpPr>
        <p:spPr>
          <a:xfrm>
            <a:off x="515937" y="160286"/>
            <a:ext cx="11160125" cy="1116012"/>
          </a:xfrm>
        </p:spPr>
        <p:txBody>
          <a:bodyPr/>
          <a:lstStyle/>
          <a:p>
            <a:r>
              <a:rPr lang="en-US"/>
              <a:t>Recap</a:t>
            </a:r>
          </a:p>
        </p:txBody>
      </p:sp>
      <p:sp>
        <p:nvSpPr>
          <p:cNvPr id="3" name="Slide Number Placeholder 2">
            <a:extLst>
              <a:ext uri="{FF2B5EF4-FFF2-40B4-BE49-F238E27FC236}">
                <a16:creationId xmlns:a16="http://schemas.microsoft.com/office/drawing/2014/main" id="{DEF5104F-8E4D-696C-27A4-237846A004BF}"/>
              </a:ext>
            </a:extLst>
          </p:cNvPr>
          <p:cNvSpPr>
            <a:spLocks noGrp="1"/>
          </p:cNvSpPr>
          <p:nvPr>
            <p:ph type="sldNum" sz="quarter" idx="25"/>
          </p:nvPr>
        </p:nvSpPr>
        <p:spPr/>
        <p:txBody>
          <a:bodyPr/>
          <a:lstStyle/>
          <a:p>
            <a:fld id="{8B70248A-FD0F-534C-919E-E8EB9B0FC062}" type="slidenum">
              <a:rPr lang="en-BE" smtClean="0"/>
              <a:pPr/>
              <a:t>13</a:t>
            </a:fld>
            <a:endParaRPr lang="en-BE"/>
          </a:p>
        </p:txBody>
      </p:sp>
      <p:pic>
        <p:nvPicPr>
          <p:cNvPr id="5" name="Picture 2" descr="17 More Must-Know Data Science Interview Questions and Answers, Part 3 -  KDnuggets">
            <a:extLst>
              <a:ext uri="{FF2B5EF4-FFF2-40B4-BE49-F238E27FC236}">
                <a16:creationId xmlns:a16="http://schemas.microsoft.com/office/drawing/2014/main" id="{EF193487-F78B-9988-B9C2-FF7BC331C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064" y="1276297"/>
            <a:ext cx="10389870" cy="542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013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The Big Picture Icons - Free SVG &amp; PNG The Big Picture Images - Noun Project">
            <a:extLst>
              <a:ext uri="{FF2B5EF4-FFF2-40B4-BE49-F238E27FC236}">
                <a16:creationId xmlns:a16="http://schemas.microsoft.com/office/drawing/2014/main" id="{0AFC2EEC-B2EB-1FB5-2C5F-861E0FB059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26" t="9108" r="7019" b="8503"/>
          <a:stretch/>
        </p:blipFill>
        <p:spPr bwMode="auto">
          <a:xfrm>
            <a:off x="2697480" y="304418"/>
            <a:ext cx="6686550" cy="66810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E27426-04EC-562F-A9F6-C0290E9975E3}"/>
              </a:ext>
            </a:extLst>
          </p:cNvPr>
          <p:cNvSpPr>
            <a:spLocks noGrp="1"/>
          </p:cNvSpPr>
          <p:nvPr>
            <p:ph type="title"/>
          </p:nvPr>
        </p:nvSpPr>
        <p:spPr>
          <a:xfrm>
            <a:off x="3703320" y="2297366"/>
            <a:ext cx="4880610" cy="1636078"/>
          </a:xfrm>
        </p:spPr>
        <p:txBody>
          <a:bodyPr/>
          <a:lstStyle/>
          <a:p>
            <a:r>
              <a:rPr lang="en-US"/>
              <a:t>  The Big Picture</a:t>
            </a:r>
            <a:br>
              <a:rPr lang="en-US"/>
            </a:br>
            <a:br>
              <a:rPr lang="en-US"/>
            </a:br>
            <a:r>
              <a:rPr lang="en-US" sz="2400"/>
              <a:t>(r)Evolution of Data Paradigms</a:t>
            </a:r>
            <a:endParaRPr lang="en-US"/>
          </a:p>
        </p:txBody>
      </p:sp>
      <p:sp>
        <p:nvSpPr>
          <p:cNvPr id="3" name="Slide Number Placeholder 2">
            <a:extLst>
              <a:ext uri="{FF2B5EF4-FFF2-40B4-BE49-F238E27FC236}">
                <a16:creationId xmlns:a16="http://schemas.microsoft.com/office/drawing/2014/main" id="{2694D909-6EF7-888E-0045-B89D6B5A1219}"/>
              </a:ext>
            </a:extLst>
          </p:cNvPr>
          <p:cNvSpPr>
            <a:spLocks noGrp="1"/>
          </p:cNvSpPr>
          <p:nvPr>
            <p:ph type="sldNum" sz="quarter" idx="25"/>
          </p:nvPr>
        </p:nvSpPr>
        <p:spPr/>
        <p:txBody>
          <a:bodyPr/>
          <a:lstStyle/>
          <a:p>
            <a:fld id="{8B70248A-FD0F-534C-919E-E8EB9B0FC062}" type="slidenum">
              <a:rPr lang="en-BE" smtClean="0"/>
              <a:pPr/>
              <a:t>14</a:t>
            </a:fld>
            <a:endParaRPr lang="en-BE"/>
          </a:p>
        </p:txBody>
      </p:sp>
    </p:spTree>
    <p:extLst>
      <p:ext uri="{BB962C8B-B14F-4D97-AF65-F5344CB8AC3E}">
        <p14:creationId xmlns:p14="http://schemas.microsoft.com/office/powerpoint/2010/main" val="144955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B3F76-E0C5-53F7-BC8E-9E965D3A725F}"/>
              </a:ext>
            </a:extLst>
          </p:cNvPr>
          <p:cNvSpPr>
            <a:spLocks noGrp="1"/>
          </p:cNvSpPr>
          <p:nvPr>
            <p:ph type="title"/>
          </p:nvPr>
        </p:nvSpPr>
        <p:spPr/>
        <p:txBody>
          <a:bodyPr/>
          <a:lstStyle/>
          <a:p>
            <a:r>
              <a:rPr lang="en-US"/>
              <a:t>Evolution: Powered by User Data</a:t>
            </a:r>
          </a:p>
        </p:txBody>
      </p:sp>
      <p:sp>
        <p:nvSpPr>
          <p:cNvPr id="3" name="Slide Number Placeholder 2">
            <a:extLst>
              <a:ext uri="{FF2B5EF4-FFF2-40B4-BE49-F238E27FC236}">
                <a16:creationId xmlns:a16="http://schemas.microsoft.com/office/drawing/2014/main" id="{FCB5DD43-3EB4-5E9B-F40B-44E6EA904ACB}"/>
              </a:ext>
            </a:extLst>
          </p:cNvPr>
          <p:cNvSpPr>
            <a:spLocks noGrp="1"/>
          </p:cNvSpPr>
          <p:nvPr>
            <p:ph type="sldNum" sz="quarter" idx="25"/>
          </p:nvPr>
        </p:nvSpPr>
        <p:spPr/>
        <p:txBody>
          <a:bodyPr/>
          <a:lstStyle/>
          <a:p>
            <a:fld id="{8B70248A-FD0F-534C-919E-E8EB9B0FC062}" type="slidenum">
              <a:rPr lang="en-BE" smtClean="0"/>
              <a:pPr/>
              <a:t>15</a:t>
            </a:fld>
            <a:endParaRPr lang="en-BE"/>
          </a:p>
        </p:txBody>
      </p:sp>
      <p:sp>
        <p:nvSpPr>
          <p:cNvPr id="4" name="Text Placeholder 3">
            <a:extLst>
              <a:ext uri="{FF2B5EF4-FFF2-40B4-BE49-F238E27FC236}">
                <a16:creationId xmlns:a16="http://schemas.microsoft.com/office/drawing/2014/main" id="{DCC32088-59FB-ACEC-8398-8FAE58B3F18A}"/>
              </a:ext>
            </a:extLst>
          </p:cNvPr>
          <p:cNvSpPr>
            <a:spLocks noGrp="1"/>
          </p:cNvSpPr>
          <p:nvPr>
            <p:ph type="body" sz="quarter" idx="31"/>
          </p:nvPr>
        </p:nvSpPr>
        <p:spPr/>
        <p:txBody>
          <a:bodyPr/>
          <a:lstStyle/>
          <a:p>
            <a:endParaRPr lang="en-US"/>
          </a:p>
        </p:txBody>
      </p:sp>
      <p:pic>
        <p:nvPicPr>
          <p:cNvPr id="5" name="Picture 2" descr="The &quot;Truth&quot; Behind Unstructured Data - DZone Database">
            <a:extLst>
              <a:ext uri="{FF2B5EF4-FFF2-40B4-BE49-F238E27FC236}">
                <a16:creationId xmlns:a16="http://schemas.microsoft.com/office/drawing/2014/main" id="{634A7146-CB5B-157D-EA9C-E00F3D8FE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3" y="1707732"/>
            <a:ext cx="12174257" cy="4144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5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3C588D-2A3C-9942-B2AE-D88FF5E0D83A}"/>
              </a:ext>
            </a:extLst>
          </p:cNvPr>
          <p:cNvPicPr>
            <a:picLocks noChangeAspect="1"/>
          </p:cNvPicPr>
          <p:nvPr/>
        </p:nvPicPr>
        <p:blipFill>
          <a:blip r:embed="rId2"/>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AD17417-3A6C-C0DE-796E-DCB46C1B10F1}"/>
              </a:ext>
            </a:extLst>
          </p:cNvPr>
          <p:cNvSpPr>
            <a:spLocks noGrp="1"/>
          </p:cNvSpPr>
          <p:nvPr>
            <p:ph type="title"/>
          </p:nvPr>
        </p:nvSpPr>
        <p:spPr>
          <a:xfrm>
            <a:off x="114301" y="304419"/>
            <a:ext cx="7875270" cy="6164256"/>
          </a:xfrm>
        </p:spPr>
        <p:txBody>
          <a:bodyPr/>
          <a:lstStyle/>
          <a:p>
            <a:r>
              <a:rPr lang="en-US"/>
              <a:t>The story of data…</a:t>
            </a:r>
            <a:br>
              <a:rPr lang="en-US"/>
            </a:br>
            <a:br>
              <a:rPr lang="en-US"/>
            </a:br>
            <a:br>
              <a:rPr lang="en-US"/>
            </a:br>
            <a:br>
              <a:rPr lang="en-US"/>
            </a:br>
            <a:r>
              <a:rPr lang="en-US"/>
              <a:t>From an application standpoint</a:t>
            </a:r>
          </a:p>
        </p:txBody>
      </p:sp>
      <p:sp>
        <p:nvSpPr>
          <p:cNvPr id="3" name="Slide Number Placeholder 2">
            <a:extLst>
              <a:ext uri="{FF2B5EF4-FFF2-40B4-BE49-F238E27FC236}">
                <a16:creationId xmlns:a16="http://schemas.microsoft.com/office/drawing/2014/main" id="{9D50BD8C-FD55-36C9-1020-7AD2BEF94B28}"/>
              </a:ext>
            </a:extLst>
          </p:cNvPr>
          <p:cNvSpPr>
            <a:spLocks noGrp="1"/>
          </p:cNvSpPr>
          <p:nvPr>
            <p:ph type="sldNum" sz="quarter" idx="25"/>
          </p:nvPr>
        </p:nvSpPr>
        <p:spPr/>
        <p:txBody>
          <a:bodyPr/>
          <a:lstStyle/>
          <a:p>
            <a:fld id="{8B70248A-FD0F-534C-919E-E8EB9B0FC062}" type="slidenum">
              <a:rPr lang="en-BE" smtClean="0"/>
              <a:pPr/>
              <a:t>16</a:t>
            </a:fld>
            <a:endParaRPr lang="en-BE"/>
          </a:p>
        </p:txBody>
      </p:sp>
    </p:spTree>
    <p:extLst>
      <p:ext uri="{BB962C8B-B14F-4D97-AF65-F5344CB8AC3E}">
        <p14:creationId xmlns:p14="http://schemas.microsoft.com/office/powerpoint/2010/main" val="3083726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546C-1D13-A885-C239-C439953EA3AE}"/>
              </a:ext>
            </a:extLst>
          </p:cNvPr>
          <p:cNvSpPr>
            <a:spLocks noGrp="1"/>
          </p:cNvSpPr>
          <p:nvPr>
            <p:ph type="title"/>
          </p:nvPr>
        </p:nvSpPr>
        <p:spPr/>
        <p:txBody>
          <a:bodyPr/>
          <a:lstStyle/>
          <a:p>
            <a:r>
              <a:rPr lang="en-US"/>
              <a:t>Evolution of </a:t>
            </a:r>
            <a:r>
              <a:rPr lang="en-US" i="1" u="sng"/>
              <a:t>Application</a:t>
            </a:r>
            <a:r>
              <a:rPr lang="en-US"/>
              <a:t> Architecture</a:t>
            </a:r>
          </a:p>
        </p:txBody>
      </p:sp>
      <p:sp>
        <p:nvSpPr>
          <p:cNvPr id="3" name="Slide Number Placeholder 2">
            <a:extLst>
              <a:ext uri="{FF2B5EF4-FFF2-40B4-BE49-F238E27FC236}">
                <a16:creationId xmlns:a16="http://schemas.microsoft.com/office/drawing/2014/main" id="{770D90FA-2F95-EA36-DAAC-B988B831E185}"/>
              </a:ext>
            </a:extLst>
          </p:cNvPr>
          <p:cNvSpPr>
            <a:spLocks noGrp="1"/>
          </p:cNvSpPr>
          <p:nvPr>
            <p:ph type="sldNum" sz="quarter" idx="25"/>
          </p:nvPr>
        </p:nvSpPr>
        <p:spPr/>
        <p:txBody>
          <a:bodyPr/>
          <a:lstStyle/>
          <a:p>
            <a:fld id="{8B70248A-FD0F-534C-919E-E8EB9B0FC062}" type="slidenum">
              <a:rPr lang="en-BE" smtClean="0"/>
              <a:pPr/>
              <a:t>17</a:t>
            </a:fld>
            <a:endParaRPr lang="en-BE"/>
          </a:p>
        </p:txBody>
      </p:sp>
      <p:sp>
        <p:nvSpPr>
          <p:cNvPr id="4" name="Text Placeholder 3">
            <a:extLst>
              <a:ext uri="{FF2B5EF4-FFF2-40B4-BE49-F238E27FC236}">
                <a16:creationId xmlns:a16="http://schemas.microsoft.com/office/drawing/2014/main" id="{D0B9BA0B-DBE6-F4A1-7CE2-ED9F915850A5}"/>
              </a:ext>
            </a:extLst>
          </p:cNvPr>
          <p:cNvSpPr>
            <a:spLocks noGrp="1"/>
          </p:cNvSpPr>
          <p:nvPr>
            <p:ph type="body" sz="quarter" idx="31"/>
          </p:nvPr>
        </p:nvSpPr>
        <p:spPr>
          <a:xfrm>
            <a:off x="515936" y="1420431"/>
            <a:ext cx="11160127" cy="4924807"/>
          </a:xfrm>
        </p:spPr>
        <p:txBody>
          <a:bodyPr/>
          <a:lstStyle/>
          <a:p>
            <a:pPr marL="342900" indent="-342900">
              <a:buFont typeface="Wingdings" panose="05000000000000000000" pitchFamily="2" charset="2"/>
              <a:buChar char="î"/>
            </a:pPr>
            <a:r>
              <a:rPr lang="en-US"/>
              <a:t>Move from single-server </a:t>
            </a:r>
            <a:r>
              <a:rPr lang="en-US" b="1">
                <a:highlight>
                  <a:srgbClr val="FA6432"/>
                </a:highlight>
              </a:rPr>
              <a:t>monolith</a:t>
            </a:r>
            <a:r>
              <a:rPr lang="en-US"/>
              <a:t> to </a:t>
            </a:r>
            <a:r>
              <a:rPr lang="en-US" b="1">
                <a:highlight>
                  <a:srgbClr val="FA6432"/>
                </a:highlight>
              </a:rPr>
              <a:t>microservices</a:t>
            </a:r>
          </a:p>
          <a:p>
            <a:pPr marL="342900" indent="-342900">
              <a:buFont typeface="Wingdings" panose="05000000000000000000" pitchFamily="2" charset="2"/>
              <a:buChar char="î"/>
            </a:pPr>
            <a:r>
              <a:rPr lang="en-US"/>
              <a:t>At the same time, move from </a:t>
            </a:r>
            <a:r>
              <a:rPr lang="en-US" b="1">
                <a:highlight>
                  <a:srgbClr val="FA6432"/>
                </a:highlight>
              </a:rPr>
              <a:t>on-premise</a:t>
            </a:r>
            <a:r>
              <a:rPr lang="en-US"/>
              <a:t> to </a:t>
            </a:r>
            <a:r>
              <a:rPr lang="en-US" b="1">
                <a:highlight>
                  <a:srgbClr val="FA6432"/>
                </a:highlight>
              </a:rPr>
              <a:t>cloud</a:t>
            </a:r>
          </a:p>
        </p:txBody>
      </p:sp>
      <p:pic>
        <p:nvPicPr>
          <p:cNvPr id="5" name="Picture 2" descr="Why Transition From Monolith to Microservices? | by Sara Miteva | Microtica  | Medium">
            <a:extLst>
              <a:ext uri="{FF2B5EF4-FFF2-40B4-BE49-F238E27FC236}">
                <a16:creationId xmlns:a16="http://schemas.microsoft.com/office/drawing/2014/main" id="{55982366-C691-AFEB-BED5-4006296594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7" t="9999" r="7894" b="21680"/>
          <a:stretch/>
        </p:blipFill>
        <p:spPr bwMode="auto">
          <a:xfrm>
            <a:off x="1703739" y="2276544"/>
            <a:ext cx="9554811" cy="446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29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7B33-0E54-DBB1-980A-F5DF7D74CBA5}"/>
              </a:ext>
            </a:extLst>
          </p:cNvPr>
          <p:cNvSpPr>
            <a:spLocks noGrp="1"/>
          </p:cNvSpPr>
          <p:nvPr>
            <p:ph type="title"/>
          </p:nvPr>
        </p:nvSpPr>
        <p:spPr>
          <a:xfrm>
            <a:off x="515937" y="0"/>
            <a:ext cx="11160125" cy="1116012"/>
          </a:xfrm>
        </p:spPr>
        <p:txBody>
          <a:bodyPr/>
          <a:lstStyle/>
          <a:p>
            <a:r>
              <a:rPr lang="en-US"/>
              <a:t>Evolution of </a:t>
            </a:r>
            <a:r>
              <a:rPr lang="en-US" i="1" u="sng"/>
              <a:t>Application</a:t>
            </a:r>
            <a:r>
              <a:rPr lang="en-US"/>
              <a:t> Architecture</a:t>
            </a:r>
            <a:br>
              <a:rPr lang="en-US"/>
            </a:br>
            <a:r>
              <a:rPr lang="en-US" sz="3200"/>
              <a:t>In the beginning: Monolith, &amp; Vertical Scaling</a:t>
            </a:r>
            <a:endParaRPr lang="en-US"/>
          </a:p>
        </p:txBody>
      </p:sp>
      <p:sp>
        <p:nvSpPr>
          <p:cNvPr id="3" name="Slide Number Placeholder 2">
            <a:extLst>
              <a:ext uri="{FF2B5EF4-FFF2-40B4-BE49-F238E27FC236}">
                <a16:creationId xmlns:a16="http://schemas.microsoft.com/office/drawing/2014/main" id="{15E80926-56C6-B552-DD01-6CBB9065C285}"/>
              </a:ext>
            </a:extLst>
          </p:cNvPr>
          <p:cNvSpPr>
            <a:spLocks noGrp="1"/>
          </p:cNvSpPr>
          <p:nvPr>
            <p:ph type="sldNum" sz="quarter" idx="25"/>
          </p:nvPr>
        </p:nvSpPr>
        <p:spPr/>
        <p:txBody>
          <a:bodyPr/>
          <a:lstStyle/>
          <a:p>
            <a:fld id="{8B70248A-FD0F-534C-919E-E8EB9B0FC062}" type="slidenum">
              <a:rPr lang="en-BE" smtClean="0"/>
              <a:pPr/>
              <a:t>18</a:t>
            </a:fld>
            <a:endParaRPr lang="en-BE"/>
          </a:p>
        </p:txBody>
      </p:sp>
      <p:pic>
        <p:nvPicPr>
          <p:cNvPr id="5" name="Content Placeholder 7">
            <a:extLst>
              <a:ext uri="{FF2B5EF4-FFF2-40B4-BE49-F238E27FC236}">
                <a16:creationId xmlns:a16="http://schemas.microsoft.com/office/drawing/2014/main" id="{6F582298-FE1C-E3FB-BB23-D4A5AE7130F2}"/>
              </a:ext>
            </a:extLst>
          </p:cNvPr>
          <p:cNvPicPr>
            <a:picLocks noGrp="1" noChangeAspect="1"/>
          </p:cNvPicPr>
          <p:nvPr>
            <p:ph idx="1"/>
          </p:nvPr>
        </p:nvPicPr>
        <p:blipFill>
          <a:blip r:embed="rId2"/>
          <a:stretch>
            <a:fillRect/>
          </a:stretch>
        </p:blipFill>
        <p:spPr>
          <a:xfrm>
            <a:off x="300604" y="1737439"/>
            <a:ext cx="12066469" cy="3383122"/>
          </a:xfrm>
          <a:prstGeom prst="rect">
            <a:avLst/>
          </a:prstGeom>
        </p:spPr>
      </p:pic>
    </p:spTree>
    <p:extLst>
      <p:ext uri="{BB962C8B-B14F-4D97-AF65-F5344CB8AC3E}">
        <p14:creationId xmlns:p14="http://schemas.microsoft.com/office/powerpoint/2010/main" val="216803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7489-6DFC-59DC-EAED-CCF7684F0F2F}"/>
              </a:ext>
            </a:extLst>
          </p:cNvPr>
          <p:cNvSpPr>
            <a:spLocks noGrp="1"/>
          </p:cNvSpPr>
          <p:nvPr>
            <p:ph type="title"/>
          </p:nvPr>
        </p:nvSpPr>
        <p:spPr>
          <a:xfrm>
            <a:off x="515937" y="7239"/>
            <a:ext cx="11160125" cy="1116012"/>
          </a:xfrm>
        </p:spPr>
        <p:txBody>
          <a:bodyPr/>
          <a:lstStyle/>
          <a:p>
            <a:r>
              <a:rPr lang="en-US"/>
              <a:t>Evolution of </a:t>
            </a:r>
            <a:r>
              <a:rPr lang="en-US" i="1" u="sng"/>
              <a:t>Application</a:t>
            </a:r>
            <a:r>
              <a:rPr lang="en-US"/>
              <a:t> Architecture</a:t>
            </a:r>
          </a:p>
        </p:txBody>
      </p:sp>
      <p:sp>
        <p:nvSpPr>
          <p:cNvPr id="3" name="Slide Number Placeholder 2">
            <a:extLst>
              <a:ext uri="{FF2B5EF4-FFF2-40B4-BE49-F238E27FC236}">
                <a16:creationId xmlns:a16="http://schemas.microsoft.com/office/drawing/2014/main" id="{7BB94F57-0B37-9DBC-A3E2-B128C540D48B}"/>
              </a:ext>
            </a:extLst>
          </p:cNvPr>
          <p:cNvSpPr>
            <a:spLocks noGrp="1"/>
          </p:cNvSpPr>
          <p:nvPr>
            <p:ph type="sldNum" sz="quarter" idx="25"/>
          </p:nvPr>
        </p:nvSpPr>
        <p:spPr/>
        <p:txBody>
          <a:bodyPr/>
          <a:lstStyle/>
          <a:p>
            <a:fld id="{8B70248A-FD0F-534C-919E-E8EB9B0FC062}" type="slidenum">
              <a:rPr lang="en-BE" smtClean="0"/>
              <a:pPr/>
              <a:t>19</a:t>
            </a:fld>
            <a:endParaRPr lang="en-BE"/>
          </a:p>
        </p:txBody>
      </p:sp>
      <p:sp>
        <p:nvSpPr>
          <p:cNvPr id="4" name="Text Placeholder 3">
            <a:extLst>
              <a:ext uri="{FF2B5EF4-FFF2-40B4-BE49-F238E27FC236}">
                <a16:creationId xmlns:a16="http://schemas.microsoft.com/office/drawing/2014/main" id="{F63D2075-6959-56A6-3F29-A8274A3D12D9}"/>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407E0F57-B7D1-544F-AD51-5355F03B5BB3}"/>
              </a:ext>
            </a:extLst>
          </p:cNvPr>
          <p:cNvPicPr>
            <a:picLocks noChangeAspect="1"/>
          </p:cNvPicPr>
          <p:nvPr/>
        </p:nvPicPr>
        <p:blipFill>
          <a:blip r:embed="rId2"/>
          <a:stretch>
            <a:fillRect/>
          </a:stretch>
        </p:blipFill>
        <p:spPr>
          <a:xfrm>
            <a:off x="0" y="1467191"/>
            <a:ext cx="12175388" cy="5039629"/>
          </a:xfrm>
          <a:prstGeom prst="rect">
            <a:avLst/>
          </a:prstGeom>
        </p:spPr>
      </p:pic>
    </p:spTree>
    <p:extLst>
      <p:ext uri="{BB962C8B-B14F-4D97-AF65-F5344CB8AC3E}">
        <p14:creationId xmlns:p14="http://schemas.microsoft.com/office/powerpoint/2010/main" val="715575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D6DE-AADC-5473-D58E-11EDD840AF93}"/>
              </a:ext>
            </a:extLst>
          </p:cNvPr>
          <p:cNvSpPr>
            <a:spLocks noGrp="1"/>
          </p:cNvSpPr>
          <p:nvPr>
            <p:ph type="title"/>
          </p:nvPr>
        </p:nvSpPr>
        <p:spPr/>
        <p:txBody>
          <a:bodyPr/>
          <a:lstStyle/>
          <a:p>
            <a:r>
              <a:rPr lang="en-US"/>
              <a:t>Lesson Goals</a:t>
            </a:r>
          </a:p>
        </p:txBody>
      </p:sp>
      <p:sp>
        <p:nvSpPr>
          <p:cNvPr id="3" name="Slide Number Placeholder 2">
            <a:extLst>
              <a:ext uri="{FF2B5EF4-FFF2-40B4-BE49-F238E27FC236}">
                <a16:creationId xmlns:a16="http://schemas.microsoft.com/office/drawing/2014/main" id="{609D6E52-0EA3-230D-4717-D6AADB68D633}"/>
              </a:ext>
            </a:extLst>
          </p:cNvPr>
          <p:cNvSpPr>
            <a:spLocks noGrp="1"/>
          </p:cNvSpPr>
          <p:nvPr>
            <p:ph type="sldNum" sz="quarter" idx="25"/>
          </p:nvPr>
        </p:nvSpPr>
        <p:spPr/>
        <p:txBody>
          <a:bodyPr/>
          <a:lstStyle/>
          <a:p>
            <a:fld id="{8B70248A-FD0F-534C-919E-E8EB9B0FC062}" type="slidenum">
              <a:rPr lang="en-BE" smtClean="0"/>
              <a:pPr/>
              <a:t>2</a:t>
            </a:fld>
            <a:endParaRPr lang="en-BE"/>
          </a:p>
        </p:txBody>
      </p:sp>
      <p:sp>
        <p:nvSpPr>
          <p:cNvPr id="4" name="Text Placeholder 3">
            <a:extLst>
              <a:ext uri="{FF2B5EF4-FFF2-40B4-BE49-F238E27FC236}">
                <a16:creationId xmlns:a16="http://schemas.microsoft.com/office/drawing/2014/main" id="{8F1F9D7B-3F2A-67D6-D6AA-B56D421D50C1}"/>
              </a:ext>
            </a:extLst>
          </p:cNvPr>
          <p:cNvSpPr>
            <a:spLocks noGrp="1"/>
          </p:cNvSpPr>
          <p:nvPr>
            <p:ph type="body" sz="quarter" idx="31"/>
          </p:nvPr>
        </p:nvSpPr>
        <p:spPr>
          <a:xfrm>
            <a:off x="515935" y="1957029"/>
            <a:ext cx="11160127" cy="4716463"/>
          </a:xfrm>
        </p:spPr>
        <p:txBody>
          <a:bodyPr>
            <a:normAutofit/>
          </a:bodyPr>
          <a:lstStyle/>
          <a:p>
            <a:pPr marL="342900" indent="-342900">
              <a:buFont typeface="Wingdings" panose="05000000000000000000" pitchFamily="2" charset="2"/>
              <a:buChar char="î"/>
            </a:pPr>
            <a:r>
              <a:rPr lang="en-US" sz="2800" dirty="0">
                <a:latin typeface="Aptos Light" panose="020F0502020204030204" pitchFamily="34" charset="0"/>
              </a:rPr>
              <a:t>Students can understand the place of the Machine Learning course within the overall curriculum, and identify its connections and overlaps with the other courses</a:t>
            </a:r>
          </a:p>
          <a:p>
            <a:pPr marL="342900" indent="-342900">
              <a:buFont typeface="Wingdings" panose="05000000000000000000" pitchFamily="2" charset="2"/>
              <a:buChar char="î"/>
            </a:pPr>
            <a:endParaRPr lang="en-US" sz="2800" dirty="0">
              <a:latin typeface="Aptos Light" panose="020F0502020204030204" pitchFamily="34" charset="0"/>
            </a:endParaRPr>
          </a:p>
          <a:p>
            <a:pPr marL="342900" indent="-342900">
              <a:buFont typeface="Wingdings" panose="05000000000000000000" pitchFamily="2" charset="2"/>
              <a:buChar char="î"/>
            </a:pPr>
            <a:r>
              <a:rPr lang="en-US" sz="2800" dirty="0">
                <a:latin typeface="Aptos Light" panose="020F0502020204030204" pitchFamily="34" charset="0"/>
              </a:rPr>
              <a:t>Students can identify and explain the 5 Vs of Big Data</a:t>
            </a:r>
          </a:p>
          <a:p>
            <a:pPr marL="342900" indent="-342900">
              <a:buFont typeface="Wingdings" panose="05000000000000000000" pitchFamily="2" charset="2"/>
              <a:buChar char="î"/>
            </a:pPr>
            <a:endParaRPr lang="en-US" sz="2800" dirty="0">
              <a:latin typeface="Aptos Light" panose="020F0502020204030204" pitchFamily="34" charset="0"/>
            </a:endParaRPr>
          </a:p>
          <a:p>
            <a:pPr marL="342900" indent="-342900">
              <a:buFont typeface="Wingdings" panose="05000000000000000000" pitchFamily="2" charset="2"/>
              <a:buChar char="î"/>
            </a:pPr>
            <a:r>
              <a:rPr lang="en-US" sz="2800" dirty="0">
                <a:latin typeface="Aptos Light" panose="020F0502020204030204" pitchFamily="34" charset="0"/>
              </a:rPr>
              <a:t>Students can describe the evolution of data paradigms, from an application perspective, and from an analytical perspective</a:t>
            </a:r>
          </a:p>
          <a:p>
            <a:pPr marL="342900" indent="-342900">
              <a:buFont typeface="Wingdings" panose="05000000000000000000" pitchFamily="2" charset="2"/>
              <a:buChar char="î"/>
            </a:pPr>
            <a:endParaRPr lang="en-US" sz="2800" dirty="0">
              <a:latin typeface="Aptos Light" panose="020F0502020204030204" pitchFamily="34" charset="0"/>
            </a:endParaRPr>
          </a:p>
          <a:p>
            <a:pPr marL="342900" indent="-342900">
              <a:buFont typeface="Wingdings" panose="05000000000000000000" pitchFamily="2" charset="2"/>
              <a:buChar char="î"/>
            </a:pPr>
            <a:r>
              <a:rPr lang="en-US" sz="2800" dirty="0">
                <a:latin typeface="Aptos Light" panose="020F0502020204030204" pitchFamily="34" charset="0"/>
              </a:rPr>
              <a:t>Students can identify key ethical considerations in AI, and outline some of the requirements for trustworthy AI</a:t>
            </a:r>
          </a:p>
        </p:txBody>
      </p:sp>
      <p:pic>
        <p:nvPicPr>
          <p:cNvPr id="6" name="Picture 2" descr="Download Free png Parent Tips] Goal Setting with Your Child | Edmentum Blog  - DLPNG.com">
            <a:extLst>
              <a:ext uri="{FF2B5EF4-FFF2-40B4-BE49-F238E27FC236}">
                <a16:creationId xmlns:a16="http://schemas.microsoft.com/office/drawing/2014/main" id="{CCE443B0-08CE-1A46-58E8-25706A2364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57" t="-400" r="15488" b="-400"/>
          <a:stretch/>
        </p:blipFill>
        <p:spPr bwMode="auto">
          <a:xfrm>
            <a:off x="10262901" y="0"/>
            <a:ext cx="1913408" cy="170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0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7B33-0E54-DBB1-980A-F5DF7D74CBA5}"/>
              </a:ext>
            </a:extLst>
          </p:cNvPr>
          <p:cNvSpPr>
            <a:spLocks noGrp="1"/>
          </p:cNvSpPr>
          <p:nvPr>
            <p:ph type="title"/>
          </p:nvPr>
        </p:nvSpPr>
        <p:spPr>
          <a:xfrm>
            <a:off x="515937" y="0"/>
            <a:ext cx="11519853" cy="1116012"/>
          </a:xfrm>
        </p:spPr>
        <p:txBody>
          <a:bodyPr/>
          <a:lstStyle/>
          <a:p>
            <a:r>
              <a:rPr lang="en-US"/>
              <a:t>Evolution of </a:t>
            </a:r>
            <a:r>
              <a:rPr lang="en-US" i="1" u="sng"/>
              <a:t>Application</a:t>
            </a:r>
            <a:r>
              <a:rPr lang="en-US"/>
              <a:t> Architecture</a:t>
            </a:r>
            <a:br>
              <a:rPr lang="en-US"/>
            </a:br>
            <a:r>
              <a:rPr lang="en-US" sz="3200">
                <a:sym typeface="Wingdings" panose="05000000000000000000" pitchFamily="2" charset="2"/>
              </a:rPr>
              <a:t>Add Load Balancer (traffic manager) – Horizontal scaling</a:t>
            </a:r>
            <a:endParaRPr lang="en-US"/>
          </a:p>
        </p:txBody>
      </p:sp>
      <p:sp>
        <p:nvSpPr>
          <p:cNvPr id="3" name="Slide Number Placeholder 2">
            <a:extLst>
              <a:ext uri="{FF2B5EF4-FFF2-40B4-BE49-F238E27FC236}">
                <a16:creationId xmlns:a16="http://schemas.microsoft.com/office/drawing/2014/main" id="{15E80926-56C6-B552-DD01-6CBB9065C285}"/>
              </a:ext>
            </a:extLst>
          </p:cNvPr>
          <p:cNvSpPr>
            <a:spLocks noGrp="1"/>
          </p:cNvSpPr>
          <p:nvPr>
            <p:ph type="sldNum" sz="quarter" idx="25"/>
          </p:nvPr>
        </p:nvSpPr>
        <p:spPr/>
        <p:txBody>
          <a:bodyPr/>
          <a:lstStyle/>
          <a:p>
            <a:fld id="{8B70248A-FD0F-534C-919E-E8EB9B0FC062}" type="slidenum">
              <a:rPr lang="en-BE" smtClean="0"/>
              <a:pPr/>
              <a:t>20</a:t>
            </a:fld>
            <a:endParaRPr lang="en-BE"/>
          </a:p>
        </p:txBody>
      </p:sp>
      <p:pic>
        <p:nvPicPr>
          <p:cNvPr id="4" name="Content Placeholder 7">
            <a:extLst>
              <a:ext uri="{FF2B5EF4-FFF2-40B4-BE49-F238E27FC236}">
                <a16:creationId xmlns:a16="http://schemas.microsoft.com/office/drawing/2014/main" id="{3549CD79-A8BE-2BB5-18E8-55940D19F1A2}"/>
              </a:ext>
            </a:extLst>
          </p:cNvPr>
          <p:cNvPicPr>
            <a:picLocks noChangeAspect="1"/>
          </p:cNvPicPr>
          <p:nvPr/>
        </p:nvPicPr>
        <p:blipFill>
          <a:blip r:embed="rId2"/>
          <a:stretch>
            <a:fillRect/>
          </a:stretch>
        </p:blipFill>
        <p:spPr>
          <a:xfrm>
            <a:off x="2307995" y="1462310"/>
            <a:ext cx="7576009" cy="4427538"/>
          </a:xfrm>
          <a:prstGeom prst="rect">
            <a:avLst/>
          </a:prstGeom>
        </p:spPr>
      </p:pic>
    </p:spTree>
    <p:extLst>
      <p:ext uri="{BB962C8B-B14F-4D97-AF65-F5344CB8AC3E}">
        <p14:creationId xmlns:p14="http://schemas.microsoft.com/office/powerpoint/2010/main" val="2203199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4F87A-B6F2-4352-6599-BAB2FCF6CBB2}"/>
              </a:ext>
            </a:extLst>
          </p:cNvPr>
          <p:cNvSpPr>
            <a:spLocks noGrp="1"/>
          </p:cNvSpPr>
          <p:nvPr>
            <p:ph type="sldNum" sz="quarter" idx="25"/>
          </p:nvPr>
        </p:nvSpPr>
        <p:spPr/>
        <p:txBody>
          <a:bodyPr/>
          <a:lstStyle/>
          <a:p>
            <a:fld id="{8B70248A-FD0F-534C-919E-E8EB9B0FC062}" type="slidenum">
              <a:rPr lang="en-BE" smtClean="0"/>
              <a:pPr/>
              <a:t>21</a:t>
            </a:fld>
            <a:endParaRPr lang="en-BE"/>
          </a:p>
        </p:txBody>
      </p:sp>
      <p:sp>
        <p:nvSpPr>
          <p:cNvPr id="4" name="Text Placeholder 3">
            <a:extLst>
              <a:ext uri="{FF2B5EF4-FFF2-40B4-BE49-F238E27FC236}">
                <a16:creationId xmlns:a16="http://schemas.microsoft.com/office/drawing/2014/main" id="{4519B0BB-0CB1-9017-E06B-7DD2313A9304}"/>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90C44C96-26D9-F2C9-2A36-FD094ED6C78C}"/>
              </a:ext>
            </a:extLst>
          </p:cNvPr>
          <p:cNvPicPr>
            <a:picLocks noChangeAspect="1"/>
          </p:cNvPicPr>
          <p:nvPr/>
        </p:nvPicPr>
        <p:blipFill>
          <a:blip r:embed="rId3"/>
          <a:stretch>
            <a:fillRect/>
          </a:stretch>
        </p:blipFill>
        <p:spPr>
          <a:xfrm>
            <a:off x="-17446" y="1521005"/>
            <a:ext cx="12209446" cy="4932002"/>
          </a:xfrm>
          <a:prstGeom prst="rect">
            <a:avLst/>
          </a:prstGeom>
        </p:spPr>
      </p:pic>
      <p:sp>
        <p:nvSpPr>
          <p:cNvPr id="7" name="Title 1">
            <a:extLst>
              <a:ext uri="{FF2B5EF4-FFF2-40B4-BE49-F238E27FC236}">
                <a16:creationId xmlns:a16="http://schemas.microsoft.com/office/drawing/2014/main" id="{7E1B77E0-F6DD-07A6-C1D6-D114AF2350ED}"/>
              </a:ext>
            </a:extLst>
          </p:cNvPr>
          <p:cNvSpPr>
            <a:spLocks noGrp="1"/>
          </p:cNvSpPr>
          <p:nvPr>
            <p:ph type="title"/>
          </p:nvPr>
        </p:nvSpPr>
        <p:spPr>
          <a:xfrm>
            <a:off x="515937" y="7239"/>
            <a:ext cx="11160125" cy="1116012"/>
          </a:xfrm>
        </p:spPr>
        <p:txBody>
          <a:bodyPr/>
          <a:lstStyle/>
          <a:p>
            <a:r>
              <a:rPr lang="en-US"/>
              <a:t>Evolution of </a:t>
            </a:r>
            <a:r>
              <a:rPr lang="en-US" i="1" u="sng"/>
              <a:t>Application</a:t>
            </a:r>
            <a:r>
              <a:rPr lang="en-US"/>
              <a:t> Architecture</a:t>
            </a:r>
          </a:p>
        </p:txBody>
      </p:sp>
    </p:spTree>
    <p:extLst>
      <p:ext uri="{BB962C8B-B14F-4D97-AF65-F5344CB8AC3E}">
        <p14:creationId xmlns:p14="http://schemas.microsoft.com/office/powerpoint/2010/main" val="3319716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53518-8CCE-DBD1-1724-BC6C98F59B30}"/>
              </a:ext>
            </a:extLst>
          </p:cNvPr>
          <p:cNvSpPr>
            <a:spLocks noGrp="1"/>
          </p:cNvSpPr>
          <p:nvPr>
            <p:ph type="title"/>
          </p:nvPr>
        </p:nvSpPr>
        <p:spPr/>
        <p:txBody>
          <a:bodyPr/>
          <a:lstStyle/>
          <a:p>
            <a:r>
              <a:rPr lang="en-US"/>
              <a:t>Horizontal (Out) – Vertical (Up) Scaling</a:t>
            </a:r>
          </a:p>
        </p:txBody>
      </p:sp>
      <p:sp>
        <p:nvSpPr>
          <p:cNvPr id="3" name="Slide Number Placeholder 2">
            <a:extLst>
              <a:ext uri="{FF2B5EF4-FFF2-40B4-BE49-F238E27FC236}">
                <a16:creationId xmlns:a16="http://schemas.microsoft.com/office/drawing/2014/main" id="{C806E6CC-E92F-E235-B0DF-A061D0B496DC}"/>
              </a:ext>
            </a:extLst>
          </p:cNvPr>
          <p:cNvSpPr>
            <a:spLocks noGrp="1"/>
          </p:cNvSpPr>
          <p:nvPr>
            <p:ph type="sldNum" sz="quarter" idx="25"/>
          </p:nvPr>
        </p:nvSpPr>
        <p:spPr/>
        <p:txBody>
          <a:bodyPr/>
          <a:lstStyle/>
          <a:p>
            <a:fld id="{8B70248A-FD0F-534C-919E-E8EB9B0FC062}" type="slidenum">
              <a:rPr lang="en-BE" smtClean="0"/>
              <a:pPr/>
              <a:t>22</a:t>
            </a:fld>
            <a:endParaRPr lang="en-BE"/>
          </a:p>
        </p:txBody>
      </p:sp>
      <p:sp>
        <p:nvSpPr>
          <p:cNvPr id="4" name="Text Placeholder 3">
            <a:extLst>
              <a:ext uri="{FF2B5EF4-FFF2-40B4-BE49-F238E27FC236}">
                <a16:creationId xmlns:a16="http://schemas.microsoft.com/office/drawing/2014/main" id="{C3110580-8DC6-34B0-847B-DC05CEC0F398}"/>
              </a:ext>
            </a:extLst>
          </p:cNvPr>
          <p:cNvSpPr>
            <a:spLocks noGrp="1"/>
          </p:cNvSpPr>
          <p:nvPr>
            <p:ph type="body" sz="quarter" idx="31"/>
          </p:nvPr>
        </p:nvSpPr>
        <p:spPr/>
        <p:txBody>
          <a:bodyPr/>
          <a:lstStyle/>
          <a:p>
            <a:endParaRPr lang="en-US"/>
          </a:p>
        </p:txBody>
      </p:sp>
      <p:pic>
        <p:nvPicPr>
          <p:cNvPr id="5" name="Picture 2" descr="Horizontal and Vertical Scaling - WebAiry">
            <a:extLst>
              <a:ext uri="{FF2B5EF4-FFF2-40B4-BE49-F238E27FC236}">
                <a16:creationId xmlns:a16="http://schemas.microsoft.com/office/drawing/2014/main" id="{260A05E2-3745-E6D2-3B48-C8F1D42B9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775"/>
            <a:ext cx="695325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2134B86-7125-66EC-E801-1CA4F5764DE0}"/>
              </a:ext>
            </a:extLst>
          </p:cNvPr>
          <p:cNvPicPr>
            <a:picLocks noChangeAspect="1"/>
          </p:cNvPicPr>
          <p:nvPr/>
        </p:nvPicPr>
        <p:blipFill>
          <a:blip r:embed="rId3"/>
          <a:stretch>
            <a:fillRect/>
          </a:stretch>
        </p:blipFill>
        <p:spPr>
          <a:xfrm>
            <a:off x="7542212" y="1420431"/>
            <a:ext cx="4133850" cy="5527282"/>
          </a:xfrm>
          <a:prstGeom prst="rect">
            <a:avLst/>
          </a:prstGeom>
        </p:spPr>
      </p:pic>
    </p:spTree>
    <p:extLst>
      <p:ext uri="{BB962C8B-B14F-4D97-AF65-F5344CB8AC3E}">
        <p14:creationId xmlns:p14="http://schemas.microsoft.com/office/powerpoint/2010/main" val="260797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7B33-0E54-DBB1-980A-F5DF7D74CBA5}"/>
              </a:ext>
            </a:extLst>
          </p:cNvPr>
          <p:cNvSpPr>
            <a:spLocks noGrp="1"/>
          </p:cNvSpPr>
          <p:nvPr>
            <p:ph type="title"/>
          </p:nvPr>
        </p:nvSpPr>
        <p:spPr>
          <a:xfrm>
            <a:off x="515937" y="0"/>
            <a:ext cx="11519853" cy="1116012"/>
          </a:xfrm>
        </p:spPr>
        <p:txBody>
          <a:bodyPr/>
          <a:lstStyle/>
          <a:p>
            <a:r>
              <a:rPr lang="en-US"/>
              <a:t>Evolution of </a:t>
            </a:r>
            <a:r>
              <a:rPr lang="en-US" i="1" u="sng"/>
              <a:t>Application</a:t>
            </a:r>
            <a:r>
              <a:rPr lang="en-US"/>
              <a:t> Architecture</a:t>
            </a:r>
            <a:br>
              <a:rPr lang="en-US"/>
            </a:br>
            <a:r>
              <a:rPr lang="en-US" sz="2800">
                <a:sym typeface="Wingdings" panose="05000000000000000000" pitchFamily="2" charset="2"/>
              </a:rPr>
              <a:t>From Monolith to Microservice (virtualization/containerization)</a:t>
            </a:r>
            <a:endParaRPr lang="en-US"/>
          </a:p>
        </p:txBody>
      </p:sp>
      <p:sp>
        <p:nvSpPr>
          <p:cNvPr id="3" name="Slide Number Placeholder 2">
            <a:extLst>
              <a:ext uri="{FF2B5EF4-FFF2-40B4-BE49-F238E27FC236}">
                <a16:creationId xmlns:a16="http://schemas.microsoft.com/office/drawing/2014/main" id="{15E80926-56C6-B552-DD01-6CBB9065C285}"/>
              </a:ext>
            </a:extLst>
          </p:cNvPr>
          <p:cNvSpPr>
            <a:spLocks noGrp="1"/>
          </p:cNvSpPr>
          <p:nvPr>
            <p:ph type="sldNum" sz="quarter" idx="25"/>
          </p:nvPr>
        </p:nvSpPr>
        <p:spPr/>
        <p:txBody>
          <a:bodyPr/>
          <a:lstStyle/>
          <a:p>
            <a:fld id="{8B70248A-FD0F-534C-919E-E8EB9B0FC062}" type="slidenum">
              <a:rPr lang="en-BE" smtClean="0"/>
              <a:pPr/>
              <a:t>23</a:t>
            </a:fld>
            <a:endParaRPr lang="en-BE"/>
          </a:p>
        </p:txBody>
      </p:sp>
      <p:pic>
        <p:nvPicPr>
          <p:cNvPr id="5" name="Content Placeholder 7">
            <a:extLst>
              <a:ext uri="{FF2B5EF4-FFF2-40B4-BE49-F238E27FC236}">
                <a16:creationId xmlns:a16="http://schemas.microsoft.com/office/drawing/2014/main" id="{F32CE8C8-3B4D-0EE6-E543-60C65FDBD707}"/>
              </a:ext>
            </a:extLst>
          </p:cNvPr>
          <p:cNvPicPr>
            <a:picLocks noChangeAspect="1"/>
          </p:cNvPicPr>
          <p:nvPr/>
        </p:nvPicPr>
        <p:blipFill>
          <a:blip r:embed="rId2"/>
          <a:stretch>
            <a:fillRect/>
          </a:stretch>
        </p:blipFill>
        <p:spPr>
          <a:xfrm>
            <a:off x="1020097" y="1495425"/>
            <a:ext cx="10511532" cy="4427538"/>
          </a:xfrm>
          <a:prstGeom prst="rect">
            <a:avLst/>
          </a:prstGeom>
        </p:spPr>
      </p:pic>
    </p:spTree>
    <p:extLst>
      <p:ext uri="{BB962C8B-B14F-4D97-AF65-F5344CB8AC3E}">
        <p14:creationId xmlns:p14="http://schemas.microsoft.com/office/powerpoint/2010/main" val="4196063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E4AF14-AC2F-93FD-4BFC-D81EB532785B}"/>
              </a:ext>
            </a:extLst>
          </p:cNvPr>
          <p:cNvSpPr>
            <a:spLocks noGrp="1"/>
          </p:cNvSpPr>
          <p:nvPr>
            <p:ph type="sldNum" sz="quarter" idx="25"/>
          </p:nvPr>
        </p:nvSpPr>
        <p:spPr/>
        <p:txBody>
          <a:bodyPr/>
          <a:lstStyle/>
          <a:p>
            <a:fld id="{8B70248A-FD0F-534C-919E-E8EB9B0FC062}" type="slidenum">
              <a:rPr lang="en-BE" smtClean="0"/>
              <a:pPr/>
              <a:t>24</a:t>
            </a:fld>
            <a:endParaRPr lang="en-BE"/>
          </a:p>
        </p:txBody>
      </p:sp>
      <p:sp>
        <p:nvSpPr>
          <p:cNvPr id="4" name="Text Placeholder 3">
            <a:extLst>
              <a:ext uri="{FF2B5EF4-FFF2-40B4-BE49-F238E27FC236}">
                <a16:creationId xmlns:a16="http://schemas.microsoft.com/office/drawing/2014/main" id="{D051209F-475A-73D4-6670-6679F1CB3DAB}"/>
              </a:ext>
            </a:extLst>
          </p:cNvPr>
          <p:cNvSpPr>
            <a:spLocks noGrp="1"/>
          </p:cNvSpPr>
          <p:nvPr>
            <p:ph type="body" sz="quarter" idx="31"/>
          </p:nvPr>
        </p:nvSpPr>
        <p:spPr/>
        <p:txBody>
          <a:bodyPr/>
          <a:lstStyle/>
          <a:p>
            <a:endParaRPr lang="en-US"/>
          </a:p>
        </p:txBody>
      </p:sp>
      <p:sp>
        <p:nvSpPr>
          <p:cNvPr id="5" name="Title 1">
            <a:extLst>
              <a:ext uri="{FF2B5EF4-FFF2-40B4-BE49-F238E27FC236}">
                <a16:creationId xmlns:a16="http://schemas.microsoft.com/office/drawing/2014/main" id="{6279FECD-2419-68C0-1E9A-2621F7EB6ACC}"/>
              </a:ext>
            </a:extLst>
          </p:cNvPr>
          <p:cNvSpPr>
            <a:spLocks noGrp="1"/>
          </p:cNvSpPr>
          <p:nvPr>
            <p:ph type="title"/>
          </p:nvPr>
        </p:nvSpPr>
        <p:spPr>
          <a:xfrm>
            <a:off x="515937" y="7239"/>
            <a:ext cx="11160125" cy="1116012"/>
          </a:xfrm>
        </p:spPr>
        <p:txBody>
          <a:bodyPr/>
          <a:lstStyle/>
          <a:p>
            <a:r>
              <a:rPr lang="en-US"/>
              <a:t>Evolution of </a:t>
            </a:r>
            <a:r>
              <a:rPr lang="en-US" i="1" u="sng"/>
              <a:t>Application</a:t>
            </a:r>
            <a:r>
              <a:rPr lang="en-US"/>
              <a:t> Architecture</a:t>
            </a:r>
          </a:p>
        </p:txBody>
      </p:sp>
      <p:pic>
        <p:nvPicPr>
          <p:cNvPr id="7" name="Picture 6">
            <a:extLst>
              <a:ext uri="{FF2B5EF4-FFF2-40B4-BE49-F238E27FC236}">
                <a16:creationId xmlns:a16="http://schemas.microsoft.com/office/drawing/2014/main" id="{5A836C54-F66F-920B-4174-47E9D7BB4B8A}"/>
              </a:ext>
            </a:extLst>
          </p:cNvPr>
          <p:cNvPicPr>
            <a:picLocks noChangeAspect="1"/>
          </p:cNvPicPr>
          <p:nvPr/>
        </p:nvPicPr>
        <p:blipFill>
          <a:blip r:embed="rId2"/>
          <a:stretch>
            <a:fillRect/>
          </a:stretch>
        </p:blipFill>
        <p:spPr>
          <a:xfrm>
            <a:off x="0" y="1542143"/>
            <a:ext cx="12192000" cy="4889725"/>
          </a:xfrm>
          <a:prstGeom prst="rect">
            <a:avLst/>
          </a:prstGeom>
        </p:spPr>
      </p:pic>
      <p:sp>
        <p:nvSpPr>
          <p:cNvPr id="8" name="TextBox 7">
            <a:extLst>
              <a:ext uri="{FF2B5EF4-FFF2-40B4-BE49-F238E27FC236}">
                <a16:creationId xmlns:a16="http://schemas.microsoft.com/office/drawing/2014/main" id="{D98AE6CF-29B1-20B2-F185-08DCFD764E25}"/>
              </a:ext>
            </a:extLst>
          </p:cNvPr>
          <p:cNvSpPr txBox="1"/>
          <p:nvPr/>
        </p:nvSpPr>
        <p:spPr>
          <a:xfrm>
            <a:off x="7372350" y="2663190"/>
            <a:ext cx="777240" cy="369332"/>
          </a:xfrm>
          <a:prstGeom prst="rect">
            <a:avLst/>
          </a:prstGeom>
          <a:noFill/>
        </p:spPr>
        <p:txBody>
          <a:bodyPr wrap="square" rtlCol="0">
            <a:spAutoFit/>
          </a:bodyPr>
          <a:lstStyle/>
          <a:p>
            <a:r>
              <a:rPr lang="en-US"/>
              <a:t>API’s</a:t>
            </a:r>
          </a:p>
        </p:txBody>
      </p:sp>
      <p:sp>
        <p:nvSpPr>
          <p:cNvPr id="9" name="TextBox 8">
            <a:extLst>
              <a:ext uri="{FF2B5EF4-FFF2-40B4-BE49-F238E27FC236}">
                <a16:creationId xmlns:a16="http://schemas.microsoft.com/office/drawing/2014/main" id="{82D3824B-8705-E4CC-3E8A-337A0EB0159C}"/>
              </a:ext>
            </a:extLst>
          </p:cNvPr>
          <p:cNvSpPr txBox="1"/>
          <p:nvPr/>
        </p:nvSpPr>
        <p:spPr>
          <a:xfrm>
            <a:off x="10416540" y="2663190"/>
            <a:ext cx="777240" cy="369332"/>
          </a:xfrm>
          <a:prstGeom prst="rect">
            <a:avLst/>
          </a:prstGeom>
          <a:noFill/>
        </p:spPr>
        <p:txBody>
          <a:bodyPr wrap="square" rtlCol="0">
            <a:spAutoFit/>
          </a:bodyPr>
          <a:lstStyle/>
          <a:p>
            <a:r>
              <a:rPr lang="en-US"/>
              <a:t>API’s</a:t>
            </a:r>
          </a:p>
        </p:txBody>
      </p:sp>
      <p:sp>
        <p:nvSpPr>
          <p:cNvPr id="10" name="TextBox 9">
            <a:extLst>
              <a:ext uri="{FF2B5EF4-FFF2-40B4-BE49-F238E27FC236}">
                <a16:creationId xmlns:a16="http://schemas.microsoft.com/office/drawing/2014/main" id="{325639B1-CFE2-0459-6ABF-57CC195E32DC}"/>
              </a:ext>
            </a:extLst>
          </p:cNvPr>
          <p:cNvSpPr txBox="1"/>
          <p:nvPr/>
        </p:nvSpPr>
        <p:spPr>
          <a:xfrm>
            <a:off x="7947660" y="3825479"/>
            <a:ext cx="777240" cy="369332"/>
          </a:xfrm>
          <a:prstGeom prst="rect">
            <a:avLst/>
          </a:prstGeom>
          <a:noFill/>
        </p:spPr>
        <p:txBody>
          <a:bodyPr wrap="square" rtlCol="0">
            <a:spAutoFit/>
          </a:bodyPr>
          <a:lstStyle/>
          <a:p>
            <a:r>
              <a:rPr lang="en-US"/>
              <a:t>API’s</a:t>
            </a:r>
          </a:p>
        </p:txBody>
      </p:sp>
      <p:sp>
        <p:nvSpPr>
          <p:cNvPr id="11" name="TextBox 10">
            <a:extLst>
              <a:ext uri="{FF2B5EF4-FFF2-40B4-BE49-F238E27FC236}">
                <a16:creationId xmlns:a16="http://schemas.microsoft.com/office/drawing/2014/main" id="{C7667189-5256-A807-9218-3A19069B0E60}"/>
              </a:ext>
            </a:extLst>
          </p:cNvPr>
          <p:cNvSpPr txBox="1"/>
          <p:nvPr/>
        </p:nvSpPr>
        <p:spPr>
          <a:xfrm>
            <a:off x="10416540" y="3882271"/>
            <a:ext cx="777240" cy="369332"/>
          </a:xfrm>
          <a:prstGeom prst="rect">
            <a:avLst/>
          </a:prstGeom>
          <a:noFill/>
        </p:spPr>
        <p:txBody>
          <a:bodyPr wrap="square" rtlCol="0">
            <a:spAutoFit/>
          </a:bodyPr>
          <a:lstStyle/>
          <a:p>
            <a:r>
              <a:rPr lang="en-US"/>
              <a:t>API’s</a:t>
            </a:r>
          </a:p>
        </p:txBody>
      </p:sp>
    </p:spTree>
    <p:extLst>
      <p:ext uri="{BB962C8B-B14F-4D97-AF65-F5344CB8AC3E}">
        <p14:creationId xmlns:p14="http://schemas.microsoft.com/office/powerpoint/2010/main" val="2225369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3C588D-2A3C-9942-B2AE-D88FF5E0D83A}"/>
              </a:ext>
            </a:extLst>
          </p:cNvPr>
          <p:cNvPicPr>
            <a:picLocks noChangeAspect="1"/>
          </p:cNvPicPr>
          <p:nvPr/>
        </p:nvPicPr>
        <p:blipFill>
          <a:blip r:embed="rId2"/>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AD17417-3A6C-C0DE-796E-DCB46C1B10F1}"/>
              </a:ext>
            </a:extLst>
          </p:cNvPr>
          <p:cNvSpPr>
            <a:spLocks noGrp="1"/>
          </p:cNvSpPr>
          <p:nvPr>
            <p:ph type="title"/>
          </p:nvPr>
        </p:nvSpPr>
        <p:spPr>
          <a:xfrm>
            <a:off x="114301" y="304419"/>
            <a:ext cx="7875270" cy="6164256"/>
          </a:xfrm>
        </p:spPr>
        <p:txBody>
          <a:bodyPr/>
          <a:lstStyle/>
          <a:p>
            <a:r>
              <a:rPr lang="en-US"/>
              <a:t>The story of data…</a:t>
            </a:r>
            <a:br>
              <a:rPr lang="en-US"/>
            </a:br>
            <a:br>
              <a:rPr lang="en-US"/>
            </a:br>
            <a:br>
              <a:rPr lang="en-US"/>
            </a:br>
            <a:br>
              <a:rPr lang="en-US"/>
            </a:br>
            <a:br>
              <a:rPr lang="en-US"/>
            </a:br>
            <a:r>
              <a:rPr lang="en-US"/>
              <a:t>From a database and analytics standpoint</a:t>
            </a:r>
          </a:p>
        </p:txBody>
      </p:sp>
      <p:sp>
        <p:nvSpPr>
          <p:cNvPr id="3" name="Slide Number Placeholder 2">
            <a:extLst>
              <a:ext uri="{FF2B5EF4-FFF2-40B4-BE49-F238E27FC236}">
                <a16:creationId xmlns:a16="http://schemas.microsoft.com/office/drawing/2014/main" id="{9D50BD8C-FD55-36C9-1020-7AD2BEF94B28}"/>
              </a:ext>
            </a:extLst>
          </p:cNvPr>
          <p:cNvSpPr>
            <a:spLocks noGrp="1"/>
          </p:cNvSpPr>
          <p:nvPr>
            <p:ph type="sldNum" sz="quarter" idx="25"/>
          </p:nvPr>
        </p:nvSpPr>
        <p:spPr/>
        <p:txBody>
          <a:bodyPr/>
          <a:lstStyle/>
          <a:p>
            <a:fld id="{8B70248A-FD0F-534C-919E-E8EB9B0FC062}" type="slidenum">
              <a:rPr lang="en-BE" smtClean="0"/>
              <a:pPr/>
              <a:t>25</a:t>
            </a:fld>
            <a:endParaRPr lang="en-BE"/>
          </a:p>
        </p:txBody>
      </p:sp>
    </p:spTree>
    <p:extLst>
      <p:ext uri="{BB962C8B-B14F-4D97-AF65-F5344CB8AC3E}">
        <p14:creationId xmlns:p14="http://schemas.microsoft.com/office/powerpoint/2010/main" val="689345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546C-1D13-A885-C239-C439953EA3AE}"/>
              </a:ext>
            </a:extLst>
          </p:cNvPr>
          <p:cNvSpPr>
            <a:spLocks noGrp="1"/>
          </p:cNvSpPr>
          <p:nvPr>
            <p:ph type="title"/>
          </p:nvPr>
        </p:nvSpPr>
        <p:spPr/>
        <p:txBody>
          <a:bodyPr/>
          <a:lstStyle/>
          <a:p>
            <a:r>
              <a:rPr lang="en-US"/>
              <a:t>Evolution of </a:t>
            </a:r>
            <a:r>
              <a:rPr lang="en-US" i="1" u="sng"/>
              <a:t>Data Analytics</a:t>
            </a:r>
            <a:r>
              <a:rPr lang="en-US"/>
              <a:t> Architecture</a:t>
            </a:r>
          </a:p>
        </p:txBody>
      </p:sp>
      <p:sp>
        <p:nvSpPr>
          <p:cNvPr id="3" name="Slide Number Placeholder 2">
            <a:extLst>
              <a:ext uri="{FF2B5EF4-FFF2-40B4-BE49-F238E27FC236}">
                <a16:creationId xmlns:a16="http://schemas.microsoft.com/office/drawing/2014/main" id="{770D90FA-2F95-EA36-DAAC-B988B831E185}"/>
              </a:ext>
            </a:extLst>
          </p:cNvPr>
          <p:cNvSpPr>
            <a:spLocks noGrp="1"/>
          </p:cNvSpPr>
          <p:nvPr>
            <p:ph type="sldNum" sz="quarter" idx="25"/>
          </p:nvPr>
        </p:nvSpPr>
        <p:spPr/>
        <p:txBody>
          <a:bodyPr/>
          <a:lstStyle/>
          <a:p>
            <a:fld id="{8B70248A-FD0F-534C-919E-E8EB9B0FC062}" type="slidenum">
              <a:rPr lang="en-BE" smtClean="0"/>
              <a:pPr/>
              <a:t>26</a:t>
            </a:fld>
            <a:endParaRPr lang="en-BE"/>
          </a:p>
        </p:txBody>
      </p:sp>
      <p:sp>
        <p:nvSpPr>
          <p:cNvPr id="4" name="Text Placeholder 3">
            <a:extLst>
              <a:ext uri="{FF2B5EF4-FFF2-40B4-BE49-F238E27FC236}">
                <a16:creationId xmlns:a16="http://schemas.microsoft.com/office/drawing/2014/main" id="{D0B9BA0B-DBE6-F4A1-7CE2-ED9F915850A5}"/>
              </a:ext>
            </a:extLst>
          </p:cNvPr>
          <p:cNvSpPr>
            <a:spLocks noGrp="1"/>
          </p:cNvSpPr>
          <p:nvPr>
            <p:ph type="body" sz="quarter" idx="31"/>
          </p:nvPr>
        </p:nvSpPr>
        <p:spPr/>
        <p:txBody>
          <a:bodyPr/>
          <a:lstStyle/>
          <a:p>
            <a:pPr marL="342900" indent="-342900">
              <a:buFont typeface="Wingdings" panose="05000000000000000000" pitchFamily="2" charset="2"/>
              <a:buChar char="î"/>
            </a:pPr>
            <a:r>
              <a:rPr lang="en-US"/>
              <a:t>Move from </a:t>
            </a:r>
            <a:r>
              <a:rPr lang="en-US" b="1">
                <a:highlight>
                  <a:srgbClr val="FA6432"/>
                </a:highlight>
              </a:rPr>
              <a:t>monolith</a:t>
            </a:r>
            <a:r>
              <a:rPr lang="en-US"/>
              <a:t> to:</a:t>
            </a:r>
          </a:p>
          <a:p>
            <a:pPr marL="702900" lvl="1" indent="-342900">
              <a:buFont typeface="Wingdings" panose="05000000000000000000" pitchFamily="2" charset="2"/>
              <a:buChar char="î"/>
            </a:pPr>
            <a:r>
              <a:rPr lang="en-US">
                <a:highlight>
                  <a:srgbClr val="FA6432"/>
                </a:highlight>
              </a:rPr>
              <a:t>Clustered databases</a:t>
            </a:r>
            <a:r>
              <a:rPr lang="en-US"/>
              <a:t> for OLTP </a:t>
            </a:r>
          </a:p>
          <a:p>
            <a:pPr marL="702900" lvl="1" indent="-342900">
              <a:buFont typeface="Wingdings" panose="05000000000000000000" pitchFamily="2" charset="2"/>
              <a:buChar char="î"/>
            </a:pPr>
            <a:r>
              <a:rPr lang="en-US"/>
              <a:t>From </a:t>
            </a:r>
            <a:r>
              <a:rPr lang="en-US" b="1"/>
              <a:t>Data Warehouse </a:t>
            </a:r>
            <a:r>
              <a:rPr lang="en-US" b="1">
                <a:sym typeface="Wingdings" panose="05000000000000000000" pitchFamily="2" charset="2"/>
              </a:rPr>
              <a:t></a:t>
            </a:r>
            <a:r>
              <a:rPr lang="en-US"/>
              <a:t> </a:t>
            </a:r>
            <a:r>
              <a:rPr lang="en-US" b="1"/>
              <a:t>Data Lake</a:t>
            </a:r>
            <a:r>
              <a:rPr lang="en-US"/>
              <a:t> </a:t>
            </a:r>
            <a:r>
              <a:rPr lang="en-US">
                <a:sym typeface="Wingdings" panose="05000000000000000000" pitchFamily="2" charset="2"/>
              </a:rPr>
              <a:t></a:t>
            </a:r>
            <a:r>
              <a:rPr lang="en-US"/>
              <a:t> </a:t>
            </a:r>
            <a:r>
              <a:rPr lang="en-US" b="1"/>
              <a:t>Data Lakehouse</a:t>
            </a:r>
            <a:r>
              <a:rPr lang="en-US"/>
              <a:t> </a:t>
            </a:r>
            <a:r>
              <a:rPr lang="en-US">
                <a:sym typeface="Wingdings" panose="05000000000000000000" pitchFamily="2" charset="2"/>
              </a:rPr>
              <a:t></a:t>
            </a:r>
            <a:r>
              <a:rPr lang="en-US"/>
              <a:t> </a:t>
            </a:r>
            <a:r>
              <a:rPr lang="en-US" b="1"/>
              <a:t>Data Mesh </a:t>
            </a:r>
          </a:p>
          <a:p>
            <a:pPr marL="342900" indent="-342900">
              <a:buFont typeface="Wingdings" panose="05000000000000000000" pitchFamily="2" charset="2"/>
              <a:buChar char="î"/>
            </a:pPr>
            <a:r>
              <a:rPr lang="en-US"/>
              <a:t>Move from </a:t>
            </a:r>
            <a:r>
              <a:rPr lang="en-US" b="1">
                <a:highlight>
                  <a:srgbClr val="FA6432"/>
                </a:highlight>
              </a:rPr>
              <a:t>self-managed on-prem</a:t>
            </a:r>
            <a:r>
              <a:rPr lang="en-US" b="1"/>
              <a:t> </a:t>
            </a:r>
            <a:r>
              <a:rPr lang="en-US"/>
              <a:t>to </a:t>
            </a:r>
            <a:r>
              <a:rPr lang="en-US" b="1">
                <a:highlight>
                  <a:srgbClr val="FA6432"/>
                </a:highlight>
              </a:rPr>
              <a:t>managed cloud</a:t>
            </a:r>
            <a:r>
              <a:rPr lang="en-US"/>
              <a:t> solutions</a:t>
            </a:r>
          </a:p>
        </p:txBody>
      </p:sp>
      <p:pic>
        <p:nvPicPr>
          <p:cNvPr id="6" name="Picture 5">
            <a:extLst>
              <a:ext uri="{FF2B5EF4-FFF2-40B4-BE49-F238E27FC236}">
                <a16:creationId xmlns:a16="http://schemas.microsoft.com/office/drawing/2014/main" id="{0A01EEAA-33F4-2F70-B81D-A7A0E1779DDF}"/>
              </a:ext>
            </a:extLst>
          </p:cNvPr>
          <p:cNvPicPr>
            <a:picLocks noChangeAspect="1"/>
          </p:cNvPicPr>
          <p:nvPr/>
        </p:nvPicPr>
        <p:blipFill rotWithShape="1">
          <a:blip r:embed="rId2"/>
          <a:srcRect l="3092" t="27232" r="1567" b="21096"/>
          <a:stretch/>
        </p:blipFill>
        <p:spPr>
          <a:xfrm>
            <a:off x="-1" y="3384076"/>
            <a:ext cx="6096000" cy="2066441"/>
          </a:xfrm>
          <a:prstGeom prst="rect">
            <a:avLst/>
          </a:prstGeom>
        </p:spPr>
      </p:pic>
      <p:pic>
        <p:nvPicPr>
          <p:cNvPr id="8" name="Picture 7">
            <a:extLst>
              <a:ext uri="{FF2B5EF4-FFF2-40B4-BE49-F238E27FC236}">
                <a16:creationId xmlns:a16="http://schemas.microsoft.com/office/drawing/2014/main" id="{7CF47F65-2376-C13B-23CC-50F84A9EF7D1}"/>
              </a:ext>
            </a:extLst>
          </p:cNvPr>
          <p:cNvPicPr>
            <a:picLocks noChangeAspect="1"/>
          </p:cNvPicPr>
          <p:nvPr/>
        </p:nvPicPr>
        <p:blipFill>
          <a:blip r:embed="rId3"/>
          <a:stretch>
            <a:fillRect/>
          </a:stretch>
        </p:blipFill>
        <p:spPr>
          <a:xfrm>
            <a:off x="6095999" y="5110002"/>
            <a:ext cx="5994800" cy="1358673"/>
          </a:xfrm>
          <a:prstGeom prst="rect">
            <a:avLst/>
          </a:prstGeom>
        </p:spPr>
      </p:pic>
    </p:spTree>
    <p:extLst>
      <p:ext uri="{BB962C8B-B14F-4D97-AF65-F5344CB8AC3E}">
        <p14:creationId xmlns:p14="http://schemas.microsoft.com/office/powerpoint/2010/main" val="1434239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7B33-0E54-DBB1-980A-F5DF7D74CBA5}"/>
              </a:ext>
            </a:extLst>
          </p:cNvPr>
          <p:cNvSpPr>
            <a:spLocks noGrp="1"/>
          </p:cNvSpPr>
          <p:nvPr>
            <p:ph type="title"/>
          </p:nvPr>
        </p:nvSpPr>
        <p:spPr>
          <a:xfrm>
            <a:off x="515935" y="112326"/>
            <a:ext cx="11160125" cy="1116012"/>
          </a:xfrm>
        </p:spPr>
        <p:txBody>
          <a:bodyPr/>
          <a:lstStyle/>
          <a:p>
            <a:r>
              <a:rPr lang="en-US"/>
              <a:t>Evolution of </a:t>
            </a:r>
            <a:r>
              <a:rPr lang="en-US" i="1" u="sng"/>
              <a:t>Database</a:t>
            </a:r>
            <a:r>
              <a:rPr lang="en-US"/>
              <a:t> Architecture</a:t>
            </a:r>
            <a:br>
              <a:rPr lang="en-US"/>
            </a:br>
            <a:r>
              <a:rPr lang="en-US" sz="3600"/>
              <a:t>From Monolith to Cluster</a:t>
            </a:r>
            <a:endParaRPr lang="en-US"/>
          </a:p>
        </p:txBody>
      </p:sp>
      <p:sp>
        <p:nvSpPr>
          <p:cNvPr id="3" name="Slide Number Placeholder 2">
            <a:extLst>
              <a:ext uri="{FF2B5EF4-FFF2-40B4-BE49-F238E27FC236}">
                <a16:creationId xmlns:a16="http://schemas.microsoft.com/office/drawing/2014/main" id="{15E80926-56C6-B552-DD01-6CBB9065C285}"/>
              </a:ext>
            </a:extLst>
          </p:cNvPr>
          <p:cNvSpPr>
            <a:spLocks noGrp="1"/>
          </p:cNvSpPr>
          <p:nvPr>
            <p:ph type="sldNum" sz="quarter" idx="25"/>
          </p:nvPr>
        </p:nvSpPr>
        <p:spPr/>
        <p:txBody>
          <a:bodyPr/>
          <a:lstStyle/>
          <a:p>
            <a:fld id="{8B70248A-FD0F-534C-919E-E8EB9B0FC062}" type="slidenum">
              <a:rPr lang="en-BE" smtClean="0"/>
              <a:pPr/>
              <a:t>27</a:t>
            </a:fld>
            <a:endParaRPr lang="en-BE"/>
          </a:p>
        </p:txBody>
      </p:sp>
      <p:pic>
        <p:nvPicPr>
          <p:cNvPr id="5" name="Content Placeholder 5">
            <a:extLst>
              <a:ext uri="{FF2B5EF4-FFF2-40B4-BE49-F238E27FC236}">
                <a16:creationId xmlns:a16="http://schemas.microsoft.com/office/drawing/2014/main" id="{F177DCE9-FBDC-B622-D305-D9FE88B1A196}"/>
              </a:ext>
            </a:extLst>
          </p:cNvPr>
          <p:cNvPicPr>
            <a:picLocks noChangeAspect="1"/>
          </p:cNvPicPr>
          <p:nvPr/>
        </p:nvPicPr>
        <p:blipFill>
          <a:blip r:embed="rId2"/>
          <a:stretch>
            <a:fillRect/>
          </a:stretch>
        </p:blipFill>
        <p:spPr>
          <a:xfrm>
            <a:off x="966614" y="1769745"/>
            <a:ext cx="10258769" cy="4427538"/>
          </a:xfrm>
          <a:prstGeom prst="rect">
            <a:avLst/>
          </a:prstGeom>
        </p:spPr>
      </p:pic>
    </p:spTree>
    <p:extLst>
      <p:ext uri="{BB962C8B-B14F-4D97-AF65-F5344CB8AC3E}">
        <p14:creationId xmlns:p14="http://schemas.microsoft.com/office/powerpoint/2010/main" val="1798226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7B33-0E54-DBB1-980A-F5DF7D74CBA5}"/>
              </a:ext>
            </a:extLst>
          </p:cNvPr>
          <p:cNvSpPr>
            <a:spLocks noGrp="1"/>
          </p:cNvSpPr>
          <p:nvPr>
            <p:ph type="title"/>
          </p:nvPr>
        </p:nvSpPr>
        <p:spPr>
          <a:xfrm>
            <a:off x="515937" y="0"/>
            <a:ext cx="11160125" cy="1116012"/>
          </a:xfrm>
        </p:spPr>
        <p:txBody>
          <a:bodyPr/>
          <a:lstStyle/>
          <a:p>
            <a:r>
              <a:rPr lang="en-US"/>
              <a:t>Evolution of </a:t>
            </a:r>
            <a:r>
              <a:rPr lang="en-US" i="1" u="sng"/>
              <a:t>Database</a:t>
            </a:r>
            <a:r>
              <a:rPr lang="en-US"/>
              <a:t> Architecture</a:t>
            </a:r>
          </a:p>
        </p:txBody>
      </p:sp>
      <p:sp>
        <p:nvSpPr>
          <p:cNvPr id="3" name="Slide Number Placeholder 2">
            <a:extLst>
              <a:ext uri="{FF2B5EF4-FFF2-40B4-BE49-F238E27FC236}">
                <a16:creationId xmlns:a16="http://schemas.microsoft.com/office/drawing/2014/main" id="{15E80926-56C6-B552-DD01-6CBB9065C285}"/>
              </a:ext>
            </a:extLst>
          </p:cNvPr>
          <p:cNvSpPr>
            <a:spLocks noGrp="1"/>
          </p:cNvSpPr>
          <p:nvPr>
            <p:ph type="sldNum" sz="quarter" idx="25"/>
          </p:nvPr>
        </p:nvSpPr>
        <p:spPr/>
        <p:txBody>
          <a:bodyPr/>
          <a:lstStyle/>
          <a:p>
            <a:fld id="{8B70248A-FD0F-534C-919E-E8EB9B0FC062}" type="slidenum">
              <a:rPr lang="en-BE" smtClean="0"/>
              <a:pPr/>
              <a:t>28</a:t>
            </a:fld>
            <a:endParaRPr lang="en-BE"/>
          </a:p>
        </p:txBody>
      </p:sp>
      <p:sp>
        <p:nvSpPr>
          <p:cNvPr id="4" name="Text Placeholder 3">
            <a:extLst>
              <a:ext uri="{FF2B5EF4-FFF2-40B4-BE49-F238E27FC236}">
                <a16:creationId xmlns:a16="http://schemas.microsoft.com/office/drawing/2014/main" id="{34575940-900C-BCE6-76BD-9C7E9AC33965}"/>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139FA1C3-EC34-74CC-B699-5C2327276362}"/>
              </a:ext>
            </a:extLst>
          </p:cNvPr>
          <p:cNvPicPr>
            <a:picLocks noChangeAspect="1"/>
          </p:cNvPicPr>
          <p:nvPr/>
        </p:nvPicPr>
        <p:blipFill>
          <a:blip r:embed="rId2"/>
          <a:stretch>
            <a:fillRect/>
          </a:stretch>
        </p:blipFill>
        <p:spPr>
          <a:xfrm>
            <a:off x="38729" y="1070769"/>
            <a:ext cx="12118981" cy="4716462"/>
          </a:xfrm>
          <a:prstGeom prst="rect">
            <a:avLst/>
          </a:prstGeom>
        </p:spPr>
      </p:pic>
    </p:spTree>
    <p:extLst>
      <p:ext uri="{BB962C8B-B14F-4D97-AF65-F5344CB8AC3E}">
        <p14:creationId xmlns:p14="http://schemas.microsoft.com/office/powerpoint/2010/main" val="587674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7B33-0E54-DBB1-980A-F5DF7D74CBA5}"/>
              </a:ext>
            </a:extLst>
          </p:cNvPr>
          <p:cNvSpPr>
            <a:spLocks noGrp="1"/>
          </p:cNvSpPr>
          <p:nvPr>
            <p:ph type="title"/>
          </p:nvPr>
        </p:nvSpPr>
        <p:spPr>
          <a:xfrm>
            <a:off x="515937" y="0"/>
            <a:ext cx="11160125" cy="1116012"/>
          </a:xfrm>
        </p:spPr>
        <p:txBody>
          <a:bodyPr/>
          <a:lstStyle/>
          <a:p>
            <a:r>
              <a:rPr lang="en-US"/>
              <a:t>Strategies for Splitting-up the DB</a:t>
            </a:r>
          </a:p>
        </p:txBody>
      </p:sp>
      <p:sp>
        <p:nvSpPr>
          <p:cNvPr id="3" name="Slide Number Placeholder 2">
            <a:extLst>
              <a:ext uri="{FF2B5EF4-FFF2-40B4-BE49-F238E27FC236}">
                <a16:creationId xmlns:a16="http://schemas.microsoft.com/office/drawing/2014/main" id="{15E80926-56C6-B552-DD01-6CBB9065C285}"/>
              </a:ext>
            </a:extLst>
          </p:cNvPr>
          <p:cNvSpPr>
            <a:spLocks noGrp="1"/>
          </p:cNvSpPr>
          <p:nvPr>
            <p:ph type="sldNum" sz="quarter" idx="25"/>
          </p:nvPr>
        </p:nvSpPr>
        <p:spPr/>
        <p:txBody>
          <a:bodyPr/>
          <a:lstStyle/>
          <a:p>
            <a:fld id="{8B70248A-FD0F-534C-919E-E8EB9B0FC062}" type="slidenum">
              <a:rPr lang="en-BE" smtClean="0"/>
              <a:pPr/>
              <a:t>29</a:t>
            </a:fld>
            <a:endParaRPr lang="en-BE"/>
          </a:p>
        </p:txBody>
      </p:sp>
      <p:sp>
        <p:nvSpPr>
          <p:cNvPr id="4" name="Text Placeholder 3">
            <a:extLst>
              <a:ext uri="{FF2B5EF4-FFF2-40B4-BE49-F238E27FC236}">
                <a16:creationId xmlns:a16="http://schemas.microsoft.com/office/drawing/2014/main" id="{34575940-900C-BCE6-76BD-9C7E9AC33965}"/>
              </a:ext>
            </a:extLst>
          </p:cNvPr>
          <p:cNvSpPr>
            <a:spLocks noGrp="1"/>
          </p:cNvSpPr>
          <p:nvPr>
            <p:ph type="body" sz="quarter" idx="31"/>
          </p:nvPr>
        </p:nvSpPr>
        <p:spPr>
          <a:xfrm>
            <a:off x="1099979" y="5177966"/>
            <a:ext cx="10430193" cy="1407478"/>
          </a:xfrm>
        </p:spPr>
        <p:txBody>
          <a:bodyPr>
            <a:normAutofit/>
          </a:bodyPr>
          <a:lstStyle/>
          <a:p>
            <a:r>
              <a:rPr lang="en-US" sz="4000" b="1" i="1"/>
              <a:t>  Sharding					Replication</a:t>
            </a:r>
          </a:p>
        </p:txBody>
      </p:sp>
      <p:pic>
        <p:nvPicPr>
          <p:cNvPr id="5" name="Picture 2" descr="Overview of Oracle Sharding">
            <a:extLst>
              <a:ext uri="{FF2B5EF4-FFF2-40B4-BE49-F238E27FC236}">
                <a16:creationId xmlns:a16="http://schemas.microsoft.com/office/drawing/2014/main" id="{20399C8E-842B-A6BD-BFAB-9DC599F27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31" y="2099088"/>
            <a:ext cx="5673348" cy="26598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8016AF9-D65B-F53A-9D95-68B11A6046D6}"/>
              </a:ext>
            </a:extLst>
          </p:cNvPr>
          <p:cNvPicPr>
            <a:picLocks noChangeAspect="1"/>
          </p:cNvPicPr>
          <p:nvPr/>
        </p:nvPicPr>
        <p:blipFill>
          <a:blip r:embed="rId3"/>
          <a:stretch>
            <a:fillRect/>
          </a:stretch>
        </p:blipFill>
        <p:spPr>
          <a:xfrm>
            <a:off x="6315076" y="1823344"/>
            <a:ext cx="5864690" cy="2901800"/>
          </a:xfrm>
          <a:prstGeom prst="rect">
            <a:avLst/>
          </a:prstGeom>
        </p:spPr>
      </p:pic>
    </p:spTree>
    <p:extLst>
      <p:ext uri="{BB962C8B-B14F-4D97-AF65-F5344CB8AC3E}">
        <p14:creationId xmlns:p14="http://schemas.microsoft.com/office/powerpoint/2010/main" val="4135802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BF91-5366-46A8-C592-D72146E395BB}"/>
              </a:ext>
            </a:extLst>
          </p:cNvPr>
          <p:cNvSpPr>
            <a:spLocks noGrp="1"/>
          </p:cNvSpPr>
          <p:nvPr>
            <p:ph type="title"/>
          </p:nvPr>
        </p:nvSpPr>
        <p:spPr/>
        <p:txBody>
          <a:bodyPr/>
          <a:lstStyle/>
          <a:p>
            <a:r>
              <a:rPr lang="en-US" dirty="0"/>
              <a:t>Machine Learning = (Big) Data Course!</a:t>
            </a:r>
          </a:p>
        </p:txBody>
      </p:sp>
      <p:sp>
        <p:nvSpPr>
          <p:cNvPr id="3" name="Slide Number Placeholder 2">
            <a:extLst>
              <a:ext uri="{FF2B5EF4-FFF2-40B4-BE49-F238E27FC236}">
                <a16:creationId xmlns:a16="http://schemas.microsoft.com/office/drawing/2014/main" id="{A81574D7-1B66-3541-4318-A55849EF1C22}"/>
              </a:ext>
            </a:extLst>
          </p:cNvPr>
          <p:cNvSpPr>
            <a:spLocks noGrp="1"/>
          </p:cNvSpPr>
          <p:nvPr>
            <p:ph type="sldNum" sz="quarter" idx="25"/>
          </p:nvPr>
        </p:nvSpPr>
        <p:spPr/>
        <p:txBody>
          <a:bodyPr/>
          <a:lstStyle/>
          <a:p>
            <a:fld id="{8B70248A-FD0F-534C-919E-E8EB9B0FC062}" type="slidenum">
              <a:rPr lang="en-BE" smtClean="0"/>
              <a:pPr/>
              <a:t>3</a:t>
            </a:fld>
            <a:endParaRPr lang="en-BE"/>
          </a:p>
        </p:txBody>
      </p:sp>
      <p:sp>
        <p:nvSpPr>
          <p:cNvPr id="4" name="Text Placeholder 3">
            <a:extLst>
              <a:ext uri="{FF2B5EF4-FFF2-40B4-BE49-F238E27FC236}">
                <a16:creationId xmlns:a16="http://schemas.microsoft.com/office/drawing/2014/main" id="{465BFDD5-1541-D741-C0B8-E7594FDCA995}"/>
              </a:ext>
            </a:extLst>
          </p:cNvPr>
          <p:cNvSpPr>
            <a:spLocks noGrp="1"/>
          </p:cNvSpPr>
          <p:nvPr>
            <p:ph type="body" sz="quarter" idx="31"/>
          </p:nvPr>
        </p:nvSpPr>
        <p:spPr/>
        <p:txBody>
          <a:bodyPr/>
          <a:lstStyle/>
          <a:p>
            <a:endParaRPr lang="en-US"/>
          </a:p>
        </p:txBody>
      </p:sp>
      <p:pic>
        <p:nvPicPr>
          <p:cNvPr id="5" name="Picture 2" descr="How to Use Data-Driven Decision-Making to Fuel Growth">
            <a:extLst>
              <a:ext uri="{FF2B5EF4-FFF2-40B4-BE49-F238E27FC236}">
                <a16:creationId xmlns:a16="http://schemas.microsoft.com/office/drawing/2014/main" id="{02EA93A4-6088-1D02-1DCE-79C0452A1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271" y="1462024"/>
            <a:ext cx="10117455" cy="539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751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FE4E-9EFE-E8A3-F551-C1BCC0C6EC32}"/>
              </a:ext>
            </a:extLst>
          </p:cNvPr>
          <p:cNvSpPr>
            <a:spLocks noGrp="1"/>
          </p:cNvSpPr>
          <p:nvPr>
            <p:ph type="title"/>
          </p:nvPr>
        </p:nvSpPr>
        <p:spPr/>
        <p:txBody>
          <a:bodyPr/>
          <a:lstStyle/>
          <a:p>
            <a:r>
              <a:rPr lang="en-US"/>
              <a:t>Distributed Systems: CAP theorem</a:t>
            </a:r>
          </a:p>
        </p:txBody>
      </p:sp>
      <p:sp>
        <p:nvSpPr>
          <p:cNvPr id="3" name="Slide Number Placeholder 2">
            <a:extLst>
              <a:ext uri="{FF2B5EF4-FFF2-40B4-BE49-F238E27FC236}">
                <a16:creationId xmlns:a16="http://schemas.microsoft.com/office/drawing/2014/main" id="{2401679F-93E9-07B6-27F7-66F4EB0BF77D}"/>
              </a:ext>
            </a:extLst>
          </p:cNvPr>
          <p:cNvSpPr>
            <a:spLocks noGrp="1"/>
          </p:cNvSpPr>
          <p:nvPr>
            <p:ph type="sldNum" sz="quarter" idx="25"/>
          </p:nvPr>
        </p:nvSpPr>
        <p:spPr/>
        <p:txBody>
          <a:bodyPr/>
          <a:lstStyle/>
          <a:p>
            <a:fld id="{8B70248A-FD0F-534C-919E-E8EB9B0FC062}" type="slidenum">
              <a:rPr lang="en-BE" smtClean="0"/>
              <a:pPr/>
              <a:t>30</a:t>
            </a:fld>
            <a:endParaRPr lang="en-BE"/>
          </a:p>
        </p:txBody>
      </p:sp>
      <p:sp>
        <p:nvSpPr>
          <p:cNvPr id="4" name="Text Placeholder 3">
            <a:extLst>
              <a:ext uri="{FF2B5EF4-FFF2-40B4-BE49-F238E27FC236}">
                <a16:creationId xmlns:a16="http://schemas.microsoft.com/office/drawing/2014/main" id="{10939CA9-215B-653B-A34C-8337D2A6CD99}"/>
              </a:ext>
            </a:extLst>
          </p:cNvPr>
          <p:cNvSpPr>
            <a:spLocks noGrp="1"/>
          </p:cNvSpPr>
          <p:nvPr>
            <p:ph type="body" sz="quarter" idx="31"/>
          </p:nvPr>
        </p:nvSpPr>
        <p:spPr/>
        <p:txBody>
          <a:bodyPr/>
          <a:lstStyle/>
          <a:p>
            <a:endParaRPr lang="en-US"/>
          </a:p>
        </p:txBody>
      </p:sp>
      <p:pic>
        <p:nvPicPr>
          <p:cNvPr id="5" name="Google Shape;223;p38">
            <a:extLst>
              <a:ext uri="{FF2B5EF4-FFF2-40B4-BE49-F238E27FC236}">
                <a16:creationId xmlns:a16="http://schemas.microsoft.com/office/drawing/2014/main" id="{13D9CA15-5A12-BE04-24B1-B36CECB60402}"/>
              </a:ext>
            </a:extLst>
          </p:cNvPr>
          <p:cNvPicPr preferRelativeResize="0">
            <a:picLocks/>
          </p:cNvPicPr>
          <p:nvPr/>
        </p:nvPicPr>
        <p:blipFill>
          <a:blip r:embed="rId2">
            <a:alphaModFix/>
          </a:blip>
          <a:stretch>
            <a:fillRect/>
          </a:stretch>
        </p:blipFill>
        <p:spPr>
          <a:xfrm>
            <a:off x="4798535" y="4871154"/>
            <a:ext cx="2594929" cy="1986846"/>
          </a:xfrm>
          <a:prstGeom prst="rect">
            <a:avLst/>
          </a:prstGeom>
          <a:noFill/>
          <a:ln>
            <a:noFill/>
          </a:ln>
        </p:spPr>
      </p:pic>
      <p:pic>
        <p:nvPicPr>
          <p:cNvPr id="6" name="Picture 2" descr="Hacking the Software Engineer Interview - 硅谷io">
            <a:extLst>
              <a:ext uri="{FF2B5EF4-FFF2-40B4-BE49-F238E27FC236}">
                <a16:creationId xmlns:a16="http://schemas.microsoft.com/office/drawing/2014/main" id="{B9268065-5EB9-E7F4-A04F-E741BD43D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31" y="1596504"/>
            <a:ext cx="11823225" cy="287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116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2C41-8DD9-8633-7EA5-160575290107}"/>
              </a:ext>
            </a:extLst>
          </p:cNvPr>
          <p:cNvSpPr>
            <a:spLocks noGrp="1"/>
          </p:cNvSpPr>
          <p:nvPr>
            <p:ph type="title"/>
          </p:nvPr>
        </p:nvSpPr>
        <p:spPr>
          <a:xfrm>
            <a:off x="515937" y="28178"/>
            <a:ext cx="11160125" cy="1116012"/>
          </a:xfrm>
        </p:spPr>
        <p:txBody>
          <a:bodyPr/>
          <a:lstStyle/>
          <a:p>
            <a:r>
              <a:rPr lang="en-US"/>
              <a:t>CAP Theorem</a:t>
            </a:r>
            <a:br>
              <a:rPr lang="en-US"/>
            </a:br>
            <a:r>
              <a:rPr lang="nl-BE" sz="1800">
                <a:hlinkClick r:id="rId3"/>
              </a:rPr>
              <a:t>https://www.youtube.com/watch?v=k-Yaq8AHlFA&amp;t=3s&amp;ab_channel=DistributedSystemsCourse</a:t>
            </a:r>
            <a:endParaRPr lang="en-US"/>
          </a:p>
        </p:txBody>
      </p:sp>
      <p:sp>
        <p:nvSpPr>
          <p:cNvPr id="3" name="Slide Number Placeholder 2">
            <a:extLst>
              <a:ext uri="{FF2B5EF4-FFF2-40B4-BE49-F238E27FC236}">
                <a16:creationId xmlns:a16="http://schemas.microsoft.com/office/drawing/2014/main" id="{8D7960DC-2153-F967-A7EE-CA22C0979BEF}"/>
              </a:ext>
            </a:extLst>
          </p:cNvPr>
          <p:cNvSpPr>
            <a:spLocks noGrp="1"/>
          </p:cNvSpPr>
          <p:nvPr>
            <p:ph type="sldNum" sz="quarter" idx="25"/>
          </p:nvPr>
        </p:nvSpPr>
        <p:spPr/>
        <p:txBody>
          <a:bodyPr/>
          <a:lstStyle/>
          <a:p>
            <a:fld id="{8B70248A-FD0F-534C-919E-E8EB9B0FC062}" type="slidenum">
              <a:rPr lang="en-BE" smtClean="0"/>
              <a:pPr/>
              <a:t>31</a:t>
            </a:fld>
            <a:endParaRPr lang="en-BE"/>
          </a:p>
        </p:txBody>
      </p:sp>
      <p:sp>
        <p:nvSpPr>
          <p:cNvPr id="4" name="Text Placeholder 3">
            <a:extLst>
              <a:ext uri="{FF2B5EF4-FFF2-40B4-BE49-F238E27FC236}">
                <a16:creationId xmlns:a16="http://schemas.microsoft.com/office/drawing/2014/main" id="{CD9B2A80-90B4-C2B4-5A73-6E87EE5B65ED}"/>
              </a:ext>
            </a:extLst>
          </p:cNvPr>
          <p:cNvSpPr>
            <a:spLocks noGrp="1"/>
          </p:cNvSpPr>
          <p:nvPr>
            <p:ph type="body" sz="quarter" idx="31"/>
          </p:nvPr>
        </p:nvSpPr>
        <p:spPr/>
        <p:txBody>
          <a:bodyPr/>
          <a:lstStyle/>
          <a:p>
            <a:endParaRPr lang="en-US"/>
          </a:p>
        </p:txBody>
      </p:sp>
      <p:pic>
        <p:nvPicPr>
          <p:cNvPr id="6" name="Online Media 5" title="L16: The CAP Theorem">
            <a:hlinkClick r:id="" action="ppaction://media"/>
            <a:extLst>
              <a:ext uri="{FF2B5EF4-FFF2-40B4-BE49-F238E27FC236}">
                <a16:creationId xmlns:a16="http://schemas.microsoft.com/office/drawing/2014/main" id="{1EAED972-A420-1EC2-FB58-A1AC52F3D12D}"/>
              </a:ext>
            </a:extLst>
          </p:cNvPr>
          <p:cNvPicPr>
            <a:picLocks noRot="1" noChangeAspect="1"/>
          </p:cNvPicPr>
          <p:nvPr>
            <a:videoFile r:link="rId1"/>
          </p:nvPr>
        </p:nvPicPr>
        <p:blipFill>
          <a:blip r:embed="rId4"/>
          <a:stretch>
            <a:fillRect/>
          </a:stretch>
        </p:blipFill>
        <p:spPr>
          <a:xfrm>
            <a:off x="1045415" y="1196697"/>
            <a:ext cx="10019982" cy="5661303"/>
          </a:xfrm>
          <a:prstGeom prst="rect">
            <a:avLst/>
          </a:prstGeom>
        </p:spPr>
      </p:pic>
    </p:spTree>
    <p:extLst>
      <p:ext uri="{BB962C8B-B14F-4D97-AF65-F5344CB8AC3E}">
        <p14:creationId xmlns:p14="http://schemas.microsoft.com/office/powerpoint/2010/main" val="264216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7B33-0E54-DBB1-980A-F5DF7D74CBA5}"/>
              </a:ext>
            </a:extLst>
          </p:cNvPr>
          <p:cNvSpPr>
            <a:spLocks noGrp="1"/>
          </p:cNvSpPr>
          <p:nvPr>
            <p:ph type="title"/>
          </p:nvPr>
        </p:nvSpPr>
        <p:spPr>
          <a:xfrm>
            <a:off x="515937" y="0"/>
            <a:ext cx="11160125" cy="1116012"/>
          </a:xfrm>
        </p:spPr>
        <p:txBody>
          <a:bodyPr/>
          <a:lstStyle/>
          <a:p>
            <a:r>
              <a:rPr lang="en-US"/>
              <a:t>Evolution of </a:t>
            </a:r>
            <a:r>
              <a:rPr lang="en-US" i="1" u="sng"/>
              <a:t>Database</a:t>
            </a:r>
            <a:r>
              <a:rPr lang="en-US"/>
              <a:t> Architecture</a:t>
            </a:r>
            <a:br>
              <a:rPr lang="en-US"/>
            </a:br>
            <a:r>
              <a:rPr lang="en-US" sz="3600" i="1"/>
              <a:t>Supporting Analysis</a:t>
            </a:r>
            <a:endParaRPr lang="en-US" i="1"/>
          </a:p>
        </p:txBody>
      </p:sp>
      <p:sp>
        <p:nvSpPr>
          <p:cNvPr id="3" name="Slide Number Placeholder 2">
            <a:extLst>
              <a:ext uri="{FF2B5EF4-FFF2-40B4-BE49-F238E27FC236}">
                <a16:creationId xmlns:a16="http://schemas.microsoft.com/office/drawing/2014/main" id="{15E80926-56C6-B552-DD01-6CBB9065C285}"/>
              </a:ext>
            </a:extLst>
          </p:cNvPr>
          <p:cNvSpPr>
            <a:spLocks noGrp="1"/>
          </p:cNvSpPr>
          <p:nvPr>
            <p:ph type="sldNum" sz="quarter" idx="25"/>
          </p:nvPr>
        </p:nvSpPr>
        <p:spPr/>
        <p:txBody>
          <a:bodyPr/>
          <a:lstStyle/>
          <a:p>
            <a:fld id="{8B70248A-FD0F-534C-919E-E8EB9B0FC062}" type="slidenum">
              <a:rPr lang="en-BE" smtClean="0"/>
              <a:pPr/>
              <a:t>32</a:t>
            </a:fld>
            <a:endParaRPr lang="en-BE"/>
          </a:p>
        </p:txBody>
      </p:sp>
      <p:pic>
        <p:nvPicPr>
          <p:cNvPr id="6" name="Content Placeholder 5">
            <a:extLst>
              <a:ext uri="{FF2B5EF4-FFF2-40B4-BE49-F238E27FC236}">
                <a16:creationId xmlns:a16="http://schemas.microsoft.com/office/drawing/2014/main" id="{A28DBF56-69B9-DB60-F1D1-6B930BAF9E6A}"/>
              </a:ext>
            </a:extLst>
          </p:cNvPr>
          <p:cNvPicPr>
            <a:picLocks noChangeAspect="1"/>
          </p:cNvPicPr>
          <p:nvPr/>
        </p:nvPicPr>
        <p:blipFill>
          <a:blip r:embed="rId2"/>
          <a:stretch>
            <a:fillRect/>
          </a:stretch>
        </p:blipFill>
        <p:spPr>
          <a:xfrm>
            <a:off x="1134359" y="1323269"/>
            <a:ext cx="9923282" cy="5145406"/>
          </a:xfrm>
          <a:prstGeom prst="rect">
            <a:avLst/>
          </a:prstGeom>
        </p:spPr>
      </p:pic>
    </p:spTree>
    <p:extLst>
      <p:ext uri="{BB962C8B-B14F-4D97-AF65-F5344CB8AC3E}">
        <p14:creationId xmlns:p14="http://schemas.microsoft.com/office/powerpoint/2010/main" val="1360528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7B33-0E54-DBB1-980A-F5DF7D74CBA5}"/>
              </a:ext>
            </a:extLst>
          </p:cNvPr>
          <p:cNvSpPr>
            <a:spLocks noGrp="1"/>
          </p:cNvSpPr>
          <p:nvPr>
            <p:ph type="title"/>
          </p:nvPr>
        </p:nvSpPr>
        <p:spPr>
          <a:xfrm>
            <a:off x="515936" y="110536"/>
            <a:ext cx="11160125" cy="1116012"/>
          </a:xfrm>
        </p:spPr>
        <p:txBody>
          <a:bodyPr/>
          <a:lstStyle/>
          <a:p>
            <a:r>
              <a:rPr lang="en-US"/>
              <a:t>Evolution of </a:t>
            </a:r>
            <a:r>
              <a:rPr lang="en-US" i="1" u="sng"/>
              <a:t>Database</a:t>
            </a:r>
            <a:r>
              <a:rPr lang="en-US"/>
              <a:t> Architecture</a:t>
            </a:r>
            <a:br>
              <a:rPr lang="en-US"/>
            </a:br>
            <a:r>
              <a:rPr lang="en-US" sz="3600" i="1"/>
              <a:t>Supporting Analysis: </a:t>
            </a:r>
            <a:r>
              <a:rPr lang="en-US" sz="4800" b="0" i="1"/>
              <a:t>Data Warehouse</a:t>
            </a:r>
            <a:endParaRPr lang="en-US" b="0" i="1"/>
          </a:p>
        </p:txBody>
      </p:sp>
      <p:sp>
        <p:nvSpPr>
          <p:cNvPr id="3" name="Slide Number Placeholder 2">
            <a:extLst>
              <a:ext uri="{FF2B5EF4-FFF2-40B4-BE49-F238E27FC236}">
                <a16:creationId xmlns:a16="http://schemas.microsoft.com/office/drawing/2014/main" id="{15E80926-56C6-B552-DD01-6CBB9065C285}"/>
              </a:ext>
            </a:extLst>
          </p:cNvPr>
          <p:cNvSpPr>
            <a:spLocks noGrp="1"/>
          </p:cNvSpPr>
          <p:nvPr>
            <p:ph type="sldNum" sz="quarter" idx="25"/>
          </p:nvPr>
        </p:nvSpPr>
        <p:spPr/>
        <p:txBody>
          <a:bodyPr/>
          <a:lstStyle/>
          <a:p>
            <a:fld id="{8B70248A-FD0F-534C-919E-E8EB9B0FC062}" type="slidenum">
              <a:rPr lang="en-BE" smtClean="0"/>
              <a:pPr/>
              <a:t>33</a:t>
            </a:fld>
            <a:endParaRPr lang="en-BE"/>
          </a:p>
        </p:txBody>
      </p:sp>
      <p:sp>
        <p:nvSpPr>
          <p:cNvPr id="4" name="Text Placeholder 3">
            <a:extLst>
              <a:ext uri="{FF2B5EF4-FFF2-40B4-BE49-F238E27FC236}">
                <a16:creationId xmlns:a16="http://schemas.microsoft.com/office/drawing/2014/main" id="{34575940-900C-BCE6-76BD-9C7E9AC33965}"/>
              </a:ext>
            </a:extLst>
          </p:cNvPr>
          <p:cNvSpPr>
            <a:spLocks noGrp="1"/>
          </p:cNvSpPr>
          <p:nvPr>
            <p:ph type="body" sz="quarter" idx="31"/>
          </p:nvPr>
        </p:nvSpPr>
        <p:spPr/>
        <p:txBody>
          <a:bodyPr/>
          <a:lstStyle/>
          <a:p>
            <a:endParaRPr lang="en-US"/>
          </a:p>
        </p:txBody>
      </p:sp>
      <p:pic>
        <p:nvPicPr>
          <p:cNvPr id="7" name="Picture 6">
            <a:extLst>
              <a:ext uri="{FF2B5EF4-FFF2-40B4-BE49-F238E27FC236}">
                <a16:creationId xmlns:a16="http://schemas.microsoft.com/office/drawing/2014/main" id="{37F18851-B976-7C16-08A1-11D8E9E8D821}"/>
              </a:ext>
            </a:extLst>
          </p:cNvPr>
          <p:cNvPicPr>
            <a:picLocks noChangeAspect="1"/>
          </p:cNvPicPr>
          <p:nvPr/>
        </p:nvPicPr>
        <p:blipFill>
          <a:blip r:embed="rId2"/>
          <a:stretch>
            <a:fillRect/>
          </a:stretch>
        </p:blipFill>
        <p:spPr>
          <a:xfrm>
            <a:off x="63305" y="1444307"/>
            <a:ext cx="12065390" cy="4808511"/>
          </a:xfrm>
          <a:prstGeom prst="rect">
            <a:avLst/>
          </a:prstGeom>
        </p:spPr>
      </p:pic>
      <p:pic>
        <p:nvPicPr>
          <p:cNvPr id="9" name="Picture 4">
            <a:extLst>
              <a:ext uri="{FF2B5EF4-FFF2-40B4-BE49-F238E27FC236}">
                <a16:creationId xmlns:a16="http://schemas.microsoft.com/office/drawing/2014/main" id="{77020F79-B47D-87AF-9B46-5C512AC7B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614" y="5799721"/>
            <a:ext cx="1703070" cy="4407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115AA8-37E3-C644-D20B-EAE3BD8E1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421" y="6240457"/>
            <a:ext cx="973456" cy="507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797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3740-16FE-A501-DF2F-BF6B027225BD}"/>
              </a:ext>
            </a:extLst>
          </p:cNvPr>
          <p:cNvSpPr>
            <a:spLocks noGrp="1"/>
          </p:cNvSpPr>
          <p:nvPr>
            <p:ph type="title"/>
          </p:nvPr>
        </p:nvSpPr>
        <p:spPr/>
        <p:txBody>
          <a:bodyPr/>
          <a:lstStyle/>
          <a:p>
            <a:r>
              <a:rPr lang="en-US"/>
              <a:t>Hadoop &amp; Spark Eco-system</a:t>
            </a:r>
          </a:p>
        </p:txBody>
      </p:sp>
      <p:sp>
        <p:nvSpPr>
          <p:cNvPr id="3" name="Slide Number Placeholder 2">
            <a:extLst>
              <a:ext uri="{FF2B5EF4-FFF2-40B4-BE49-F238E27FC236}">
                <a16:creationId xmlns:a16="http://schemas.microsoft.com/office/drawing/2014/main" id="{B4737D08-83EF-8D58-1611-9A707141BAF0}"/>
              </a:ext>
            </a:extLst>
          </p:cNvPr>
          <p:cNvSpPr>
            <a:spLocks noGrp="1"/>
          </p:cNvSpPr>
          <p:nvPr>
            <p:ph type="sldNum" sz="quarter" idx="25"/>
          </p:nvPr>
        </p:nvSpPr>
        <p:spPr/>
        <p:txBody>
          <a:bodyPr/>
          <a:lstStyle/>
          <a:p>
            <a:fld id="{8B70248A-FD0F-534C-919E-E8EB9B0FC062}" type="slidenum">
              <a:rPr lang="en-BE" smtClean="0"/>
              <a:pPr/>
              <a:t>34</a:t>
            </a:fld>
            <a:endParaRPr lang="en-BE"/>
          </a:p>
        </p:txBody>
      </p:sp>
      <p:sp>
        <p:nvSpPr>
          <p:cNvPr id="4" name="Text Placeholder 3">
            <a:extLst>
              <a:ext uri="{FF2B5EF4-FFF2-40B4-BE49-F238E27FC236}">
                <a16:creationId xmlns:a16="http://schemas.microsoft.com/office/drawing/2014/main" id="{B7AE808A-4043-02E3-81EA-7921A2B14E9E}"/>
              </a:ext>
            </a:extLst>
          </p:cNvPr>
          <p:cNvSpPr>
            <a:spLocks noGrp="1"/>
          </p:cNvSpPr>
          <p:nvPr>
            <p:ph type="body" sz="quarter" idx="31"/>
          </p:nvPr>
        </p:nvSpPr>
        <p:spPr>
          <a:xfrm>
            <a:off x="8069580" y="4389120"/>
            <a:ext cx="3909060" cy="1956118"/>
          </a:xfrm>
        </p:spPr>
        <p:txBody>
          <a:bodyPr>
            <a:normAutofit/>
          </a:bodyPr>
          <a:lstStyle/>
          <a:p>
            <a:r>
              <a:rPr lang="en-US" sz="3600" b="1" i="1"/>
              <a:t>Focus is on semi- or structured data!</a:t>
            </a:r>
          </a:p>
        </p:txBody>
      </p:sp>
      <p:pic>
        <p:nvPicPr>
          <p:cNvPr id="5" name="Google Shape;175;p30">
            <a:extLst>
              <a:ext uri="{FF2B5EF4-FFF2-40B4-BE49-F238E27FC236}">
                <a16:creationId xmlns:a16="http://schemas.microsoft.com/office/drawing/2014/main" id="{F1DF85E0-FB95-DA3E-4637-EE4CB6E53F42}"/>
              </a:ext>
            </a:extLst>
          </p:cNvPr>
          <p:cNvPicPr preferRelativeResize="0">
            <a:picLocks/>
          </p:cNvPicPr>
          <p:nvPr/>
        </p:nvPicPr>
        <p:blipFill>
          <a:blip r:embed="rId2">
            <a:alphaModFix/>
          </a:blip>
          <a:stretch>
            <a:fillRect/>
          </a:stretch>
        </p:blipFill>
        <p:spPr>
          <a:xfrm>
            <a:off x="766284" y="3241749"/>
            <a:ext cx="6010594" cy="2858234"/>
          </a:xfrm>
          <a:prstGeom prst="rect">
            <a:avLst/>
          </a:prstGeom>
          <a:noFill/>
          <a:ln>
            <a:noFill/>
          </a:ln>
        </p:spPr>
      </p:pic>
      <p:pic>
        <p:nvPicPr>
          <p:cNvPr id="39938" name="Picture 2" descr="Apache Spark + Python = PySpark ? Know the differences for building  data-based applications!">
            <a:extLst>
              <a:ext uri="{FF2B5EF4-FFF2-40B4-BE49-F238E27FC236}">
                <a16:creationId xmlns:a16="http://schemas.microsoft.com/office/drawing/2014/main" id="{21436307-5128-4519-4B32-4CC46B9C70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38" t="27458" r="7438" b="30994"/>
          <a:stretch/>
        </p:blipFill>
        <p:spPr bwMode="auto">
          <a:xfrm>
            <a:off x="1176971" y="1793880"/>
            <a:ext cx="5189220" cy="10744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6EC7F58-DB5A-564C-CF4C-A2C3D5D2AD5F}"/>
              </a:ext>
            </a:extLst>
          </p:cNvPr>
          <p:cNvPicPr>
            <a:picLocks noChangeAspect="1"/>
          </p:cNvPicPr>
          <p:nvPr/>
        </p:nvPicPr>
        <p:blipFill>
          <a:blip r:embed="rId4"/>
          <a:stretch>
            <a:fillRect/>
          </a:stretch>
        </p:blipFill>
        <p:spPr>
          <a:xfrm>
            <a:off x="7885066" y="1849159"/>
            <a:ext cx="4278087" cy="2038281"/>
          </a:xfrm>
          <a:prstGeom prst="rect">
            <a:avLst/>
          </a:prstGeom>
        </p:spPr>
      </p:pic>
    </p:spTree>
    <p:extLst>
      <p:ext uri="{BB962C8B-B14F-4D97-AF65-F5344CB8AC3E}">
        <p14:creationId xmlns:p14="http://schemas.microsoft.com/office/powerpoint/2010/main" val="174489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2AE714-CC38-9D5C-D829-7C5F067BCB50}"/>
              </a:ext>
            </a:extLst>
          </p:cNvPr>
          <p:cNvSpPr>
            <a:spLocks noGrp="1"/>
          </p:cNvSpPr>
          <p:nvPr>
            <p:ph type="sldNum" sz="quarter" idx="25"/>
          </p:nvPr>
        </p:nvSpPr>
        <p:spPr/>
        <p:txBody>
          <a:bodyPr/>
          <a:lstStyle/>
          <a:p>
            <a:fld id="{8B70248A-FD0F-534C-919E-E8EB9B0FC062}" type="slidenum">
              <a:rPr lang="en-BE" smtClean="0"/>
              <a:pPr/>
              <a:t>35</a:t>
            </a:fld>
            <a:endParaRPr lang="en-BE"/>
          </a:p>
        </p:txBody>
      </p:sp>
      <p:sp>
        <p:nvSpPr>
          <p:cNvPr id="5" name="Title 1">
            <a:extLst>
              <a:ext uri="{FF2B5EF4-FFF2-40B4-BE49-F238E27FC236}">
                <a16:creationId xmlns:a16="http://schemas.microsoft.com/office/drawing/2014/main" id="{12D407A6-08F7-7657-58A4-306597ABF846}"/>
              </a:ext>
            </a:extLst>
          </p:cNvPr>
          <p:cNvSpPr>
            <a:spLocks noGrp="1"/>
          </p:cNvSpPr>
          <p:nvPr>
            <p:ph type="title"/>
          </p:nvPr>
        </p:nvSpPr>
        <p:spPr>
          <a:xfrm>
            <a:off x="515937" y="91440"/>
            <a:ext cx="11160125" cy="1116012"/>
          </a:xfrm>
        </p:spPr>
        <p:txBody>
          <a:bodyPr/>
          <a:lstStyle/>
          <a:p>
            <a:r>
              <a:rPr lang="en-US"/>
              <a:t>Evolution of </a:t>
            </a:r>
            <a:r>
              <a:rPr lang="en-US" i="1" u="sng"/>
              <a:t>Database</a:t>
            </a:r>
            <a:r>
              <a:rPr lang="en-US"/>
              <a:t> Architecture</a:t>
            </a:r>
            <a:br>
              <a:rPr lang="en-US"/>
            </a:br>
            <a:r>
              <a:rPr lang="en-US" sz="3600" i="1"/>
              <a:t>Supporting Variety &amp; Velocity: </a:t>
            </a:r>
            <a:r>
              <a:rPr lang="en-US" sz="4800" b="0" i="1"/>
              <a:t>Data Lake</a:t>
            </a:r>
            <a:endParaRPr lang="en-US" b="0" i="1"/>
          </a:p>
        </p:txBody>
      </p:sp>
      <p:pic>
        <p:nvPicPr>
          <p:cNvPr id="2" name="Content Placeholder 5">
            <a:extLst>
              <a:ext uri="{FF2B5EF4-FFF2-40B4-BE49-F238E27FC236}">
                <a16:creationId xmlns:a16="http://schemas.microsoft.com/office/drawing/2014/main" id="{EEB3E7BA-5D42-73A0-370D-B144B70E4676}"/>
              </a:ext>
            </a:extLst>
          </p:cNvPr>
          <p:cNvPicPr>
            <a:picLocks noChangeAspect="1"/>
          </p:cNvPicPr>
          <p:nvPr/>
        </p:nvPicPr>
        <p:blipFill>
          <a:blip r:embed="rId2"/>
          <a:stretch>
            <a:fillRect/>
          </a:stretch>
        </p:blipFill>
        <p:spPr>
          <a:xfrm>
            <a:off x="781045" y="1578574"/>
            <a:ext cx="10629908" cy="4427538"/>
          </a:xfrm>
          <a:prstGeom prst="rect">
            <a:avLst/>
          </a:prstGeom>
        </p:spPr>
      </p:pic>
    </p:spTree>
    <p:extLst>
      <p:ext uri="{BB962C8B-B14F-4D97-AF65-F5344CB8AC3E}">
        <p14:creationId xmlns:p14="http://schemas.microsoft.com/office/powerpoint/2010/main" val="3339679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2AE714-CC38-9D5C-D829-7C5F067BCB50}"/>
              </a:ext>
            </a:extLst>
          </p:cNvPr>
          <p:cNvSpPr>
            <a:spLocks noGrp="1"/>
          </p:cNvSpPr>
          <p:nvPr>
            <p:ph type="sldNum" sz="quarter" idx="25"/>
          </p:nvPr>
        </p:nvSpPr>
        <p:spPr/>
        <p:txBody>
          <a:bodyPr/>
          <a:lstStyle/>
          <a:p>
            <a:fld id="{8B70248A-FD0F-534C-919E-E8EB9B0FC062}" type="slidenum">
              <a:rPr lang="en-BE" smtClean="0"/>
              <a:pPr/>
              <a:t>36</a:t>
            </a:fld>
            <a:endParaRPr lang="en-BE"/>
          </a:p>
        </p:txBody>
      </p:sp>
      <p:sp>
        <p:nvSpPr>
          <p:cNvPr id="4" name="Text Placeholder 3">
            <a:extLst>
              <a:ext uri="{FF2B5EF4-FFF2-40B4-BE49-F238E27FC236}">
                <a16:creationId xmlns:a16="http://schemas.microsoft.com/office/drawing/2014/main" id="{A78BA84E-4143-CA42-E870-7485056430F4}"/>
              </a:ext>
            </a:extLst>
          </p:cNvPr>
          <p:cNvSpPr>
            <a:spLocks noGrp="1"/>
          </p:cNvSpPr>
          <p:nvPr>
            <p:ph type="body" sz="quarter" idx="31"/>
          </p:nvPr>
        </p:nvSpPr>
        <p:spPr/>
        <p:txBody>
          <a:bodyPr/>
          <a:lstStyle/>
          <a:p>
            <a:endParaRPr lang="en-US"/>
          </a:p>
        </p:txBody>
      </p:sp>
      <p:sp>
        <p:nvSpPr>
          <p:cNvPr id="5" name="Title 1">
            <a:extLst>
              <a:ext uri="{FF2B5EF4-FFF2-40B4-BE49-F238E27FC236}">
                <a16:creationId xmlns:a16="http://schemas.microsoft.com/office/drawing/2014/main" id="{12D407A6-08F7-7657-58A4-306597ABF846}"/>
              </a:ext>
            </a:extLst>
          </p:cNvPr>
          <p:cNvSpPr>
            <a:spLocks noGrp="1"/>
          </p:cNvSpPr>
          <p:nvPr>
            <p:ph type="title"/>
          </p:nvPr>
        </p:nvSpPr>
        <p:spPr>
          <a:xfrm>
            <a:off x="515937" y="0"/>
            <a:ext cx="11160125" cy="1116012"/>
          </a:xfrm>
        </p:spPr>
        <p:txBody>
          <a:bodyPr/>
          <a:lstStyle/>
          <a:p>
            <a:r>
              <a:rPr lang="en-US"/>
              <a:t>Evolution of </a:t>
            </a:r>
            <a:r>
              <a:rPr lang="en-US" i="1" u="sng"/>
              <a:t>Database</a:t>
            </a:r>
            <a:r>
              <a:rPr lang="en-US"/>
              <a:t> Architecture</a:t>
            </a:r>
            <a:br>
              <a:rPr lang="en-US"/>
            </a:br>
            <a:r>
              <a:rPr lang="en-US" sz="3600" i="1"/>
              <a:t>Supporting Variety &amp; Velocity</a:t>
            </a:r>
            <a:endParaRPr lang="en-US" i="1"/>
          </a:p>
        </p:txBody>
      </p:sp>
      <p:pic>
        <p:nvPicPr>
          <p:cNvPr id="7" name="Picture 6">
            <a:extLst>
              <a:ext uri="{FF2B5EF4-FFF2-40B4-BE49-F238E27FC236}">
                <a16:creationId xmlns:a16="http://schemas.microsoft.com/office/drawing/2014/main" id="{BE3AE997-CC38-1AAD-9607-3D5CE90410DE}"/>
              </a:ext>
            </a:extLst>
          </p:cNvPr>
          <p:cNvPicPr>
            <a:picLocks noChangeAspect="1"/>
          </p:cNvPicPr>
          <p:nvPr/>
        </p:nvPicPr>
        <p:blipFill>
          <a:blip r:embed="rId2"/>
          <a:stretch>
            <a:fillRect/>
          </a:stretch>
        </p:blipFill>
        <p:spPr>
          <a:xfrm>
            <a:off x="42013" y="1628775"/>
            <a:ext cx="12186564" cy="4839900"/>
          </a:xfrm>
          <a:prstGeom prst="rect">
            <a:avLst/>
          </a:prstGeom>
        </p:spPr>
      </p:pic>
    </p:spTree>
    <p:extLst>
      <p:ext uri="{BB962C8B-B14F-4D97-AF65-F5344CB8AC3E}">
        <p14:creationId xmlns:p14="http://schemas.microsoft.com/office/powerpoint/2010/main" val="3701913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4EE8-097C-0ADB-DEA3-16A9DD05BE44}"/>
              </a:ext>
            </a:extLst>
          </p:cNvPr>
          <p:cNvSpPr>
            <a:spLocks noGrp="1"/>
          </p:cNvSpPr>
          <p:nvPr>
            <p:ph type="title"/>
          </p:nvPr>
        </p:nvSpPr>
        <p:spPr>
          <a:xfrm>
            <a:off x="515937" y="110109"/>
            <a:ext cx="11160125" cy="1116012"/>
          </a:xfrm>
        </p:spPr>
        <p:txBody>
          <a:bodyPr/>
          <a:lstStyle/>
          <a:p>
            <a:r>
              <a:rPr lang="en-US"/>
              <a:t>Data Swamp – Data Governance</a:t>
            </a:r>
          </a:p>
        </p:txBody>
      </p:sp>
      <p:sp>
        <p:nvSpPr>
          <p:cNvPr id="3" name="Slide Number Placeholder 2">
            <a:extLst>
              <a:ext uri="{FF2B5EF4-FFF2-40B4-BE49-F238E27FC236}">
                <a16:creationId xmlns:a16="http://schemas.microsoft.com/office/drawing/2014/main" id="{7BCB23E8-7CDA-1501-C90D-483E9B46DBFB}"/>
              </a:ext>
            </a:extLst>
          </p:cNvPr>
          <p:cNvSpPr>
            <a:spLocks noGrp="1"/>
          </p:cNvSpPr>
          <p:nvPr>
            <p:ph type="sldNum" sz="quarter" idx="25"/>
          </p:nvPr>
        </p:nvSpPr>
        <p:spPr/>
        <p:txBody>
          <a:bodyPr/>
          <a:lstStyle/>
          <a:p>
            <a:fld id="{8B70248A-FD0F-534C-919E-E8EB9B0FC062}" type="slidenum">
              <a:rPr lang="en-BE" smtClean="0"/>
              <a:pPr/>
              <a:t>37</a:t>
            </a:fld>
            <a:endParaRPr lang="en-BE"/>
          </a:p>
        </p:txBody>
      </p:sp>
      <p:sp>
        <p:nvSpPr>
          <p:cNvPr id="4" name="Text Placeholder 3">
            <a:extLst>
              <a:ext uri="{FF2B5EF4-FFF2-40B4-BE49-F238E27FC236}">
                <a16:creationId xmlns:a16="http://schemas.microsoft.com/office/drawing/2014/main" id="{EE0ED45A-6659-9ED2-F60C-7234F03F5CD0}"/>
              </a:ext>
            </a:extLst>
          </p:cNvPr>
          <p:cNvSpPr>
            <a:spLocks noGrp="1"/>
          </p:cNvSpPr>
          <p:nvPr>
            <p:ph type="body" sz="quarter" idx="31"/>
          </p:nvPr>
        </p:nvSpPr>
        <p:spPr>
          <a:xfrm>
            <a:off x="515935" y="4837368"/>
            <a:ext cx="11160127" cy="1956118"/>
          </a:xfrm>
        </p:spPr>
        <p:txBody>
          <a:bodyPr/>
          <a:lstStyle/>
          <a:p>
            <a:r>
              <a:rPr lang="en-US"/>
              <a:t>By emphasizing the </a:t>
            </a:r>
            <a:r>
              <a:rPr lang="en-US" b="1" i="1">
                <a:highlight>
                  <a:srgbClr val="FA6432"/>
                </a:highlight>
              </a:rPr>
              <a:t>data governance</a:t>
            </a:r>
            <a:r>
              <a:rPr lang="en-US"/>
              <a:t>, and </a:t>
            </a:r>
            <a:r>
              <a:rPr lang="en-US" b="1" i="1">
                <a:highlight>
                  <a:srgbClr val="FA6432"/>
                </a:highlight>
              </a:rPr>
              <a:t>metadata layer</a:t>
            </a:r>
            <a:r>
              <a:rPr lang="en-US" b="1" i="1"/>
              <a:t> </a:t>
            </a:r>
            <a:r>
              <a:rPr lang="en-US"/>
              <a:t>in a datalake, we can enhance data accessibility and usability by also adding an </a:t>
            </a:r>
            <a:r>
              <a:rPr lang="en-US" b="1">
                <a:highlight>
                  <a:srgbClr val="FA6432"/>
                </a:highlight>
              </a:rPr>
              <a:t>API layer</a:t>
            </a:r>
            <a:r>
              <a:rPr lang="en-US"/>
              <a:t>…</a:t>
            </a:r>
          </a:p>
          <a:p>
            <a:endParaRPr lang="en-US"/>
          </a:p>
          <a:p>
            <a:r>
              <a:rPr lang="en-US"/>
              <a:t>Enter the </a:t>
            </a:r>
            <a:r>
              <a:rPr lang="en-US" sz="4400" b="1"/>
              <a:t>Data Lakehouse</a:t>
            </a:r>
            <a:r>
              <a:rPr lang="en-US" sz="4400"/>
              <a:t>!</a:t>
            </a:r>
            <a:endParaRPr lang="en-US"/>
          </a:p>
        </p:txBody>
      </p:sp>
      <p:pic>
        <p:nvPicPr>
          <p:cNvPr id="35842" name="Picture 2" descr="Data Swamp Vs Data Lake">
            <a:extLst>
              <a:ext uri="{FF2B5EF4-FFF2-40B4-BE49-F238E27FC236}">
                <a16:creationId xmlns:a16="http://schemas.microsoft.com/office/drawing/2014/main" id="{0F1DC847-38C3-D8EC-B719-3E62979381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95" t="24167" r="13243" b="8959"/>
          <a:stretch/>
        </p:blipFill>
        <p:spPr bwMode="auto">
          <a:xfrm>
            <a:off x="0" y="1267887"/>
            <a:ext cx="5711190" cy="29007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8 Ways to Ensure a Strong Data Governance Framework">
            <a:extLst>
              <a:ext uri="{FF2B5EF4-FFF2-40B4-BE49-F238E27FC236}">
                <a16:creationId xmlns:a16="http://schemas.microsoft.com/office/drawing/2014/main" id="{68FE63AE-1958-53BF-C844-941C450B63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82" t="7510" r="8220" b="3898"/>
          <a:stretch/>
        </p:blipFill>
        <p:spPr bwMode="auto">
          <a:xfrm>
            <a:off x="7399958" y="1267887"/>
            <a:ext cx="4708221" cy="2900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73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3F18A-4004-72BC-0E72-1B370EE47F1E}"/>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A4D971C-C05F-8B63-05E0-26D04093CD70}"/>
              </a:ext>
            </a:extLst>
          </p:cNvPr>
          <p:cNvSpPr>
            <a:spLocks noGrp="1"/>
          </p:cNvSpPr>
          <p:nvPr>
            <p:ph type="sldNum" sz="quarter" idx="25"/>
          </p:nvPr>
        </p:nvSpPr>
        <p:spPr/>
        <p:txBody>
          <a:bodyPr/>
          <a:lstStyle/>
          <a:p>
            <a:fld id="{8B70248A-FD0F-534C-919E-E8EB9B0FC062}" type="slidenum">
              <a:rPr lang="en-BE" smtClean="0"/>
              <a:pPr/>
              <a:t>38</a:t>
            </a:fld>
            <a:endParaRPr lang="en-BE"/>
          </a:p>
        </p:txBody>
      </p:sp>
      <p:sp>
        <p:nvSpPr>
          <p:cNvPr id="4" name="Text Placeholder 3">
            <a:extLst>
              <a:ext uri="{FF2B5EF4-FFF2-40B4-BE49-F238E27FC236}">
                <a16:creationId xmlns:a16="http://schemas.microsoft.com/office/drawing/2014/main" id="{D3312CFF-D91F-789D-9C73-929A4745BAF0}"/>
              </a:ext>
            </a:extLst>
          </p:cNvPr>
          <p:cNvSpPr>
            <a:spLocks noGrp="1"/>
          </p:cNvSpPr>
          <p:nvPr>
            <p:ph type="body" sz="quarter" idx="31"/>
          </p:nvPr>
        </p:nvSpPr>
        <p:spPr/>
        <p:txBody>
          <a:bodyPr/>
          <a:lstStyle/>
          <a:p>
            <a:endParaRPr lang="en-US"/>
          </a:p>
        </p:txBody>
      </p:sp>
      <p:pic>
        <p:nvPicPr>
          <p:cNvPr id="36866" name="Picture 2" descr="What Is a data lakehouse? | Blog | Fivetran">
            <a:extLst>
              <a:ext uri="{FF2B5EF4-FFF2-40B4-BE49-F238E27FC236}">
                <a16:creationId xmlns:a16="http://schemas.microsoft.com/office/drawing/2014/main" id="{44325408-5F74-5CA4-725E-90326386E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63" y="0"/>
            <a:ext cx="12004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160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B6893-1D52-E5EF-7F51-20CF6355F289}"/>
              </a:ext>
            </a:extLst>
          </p:cNvPr>
          <p:cNvSpPr>
            <a:spLocks noGrp="1"/>
          </p:cNvSpPr>
          <p:nvPr>
            <p:ph type="title"/>
          </p:nvPr>
        </p:nvSpPr>
        <p:spPr>
          <a:xfrm>
            <a:off x="515937" y="0"/>
            <a:ext cx="11160125" cy="1116012"/>
          </a:xfrm>
        </p:spPr>
        <p:txBody>
          <a:bodyPr/>
          <a:lstStyle/>
          <a:p>
            <a:r>
              <a:rPr lang="en-US"/>
              <a:t>Microsoft Fabric = </a:t>
            </a:r>
            <a:r>
              <a:rPr lang="en-US" sz="5400" b="0"/>
              <a:t>Data Lakehouse</a:t>
            </a:r>
            <a:endParaRPr lang="en-US" b="0"/>
          </a:p>
        </p:txBody>
      </p:sp>
      <p:sp>
        <p:nvSpPr>
          <p:cNvPr id="3" name="Slide Number Placeholder 2">
            <a:extLst>
              <a:ext uri="{FF2B5EF4-FFF2-40B4-BE49-F238E27FC236}">
                <a16:creationId xmlns:a16="http://schemas.microsoft.com/office/drawing/2014/main" id="{B31A223E-0007-4EDF-F1D9-FBF5C61A6F7F}"/>
              </a:ext>
            </a:extLst>
          </p:cNvPr>
          <p:cNvSpPr>
            <a:spLocks noGrp="1"/>
          </p:cNvSpPr>
          <p:nvPr>
            <p:ph type="sldNum" sz="quarter" idx="25"/>
          </p:nvPr>
        </p:nvSpPr>
        <p:spPr/>
        <p:txBody>
          <a:bodyPr/>
          <a:lstStyle/>
          <a:p>
            <a:fld id="{8B70248A-FD0F-534C-919E-E8EB9B0FC062}" type="slidenum">
              <a:rPr lang="en-BE" smtClean="0"/>
              <a:pPr/>
              <a:t>39</a:t>
            </a:fld>
            <a:endParaRPr lang="en-BE"/>
          </a:p>
        </p:txBody>
      </p:sp>
      <p:sp>
        <p:nvSpPr>
          <p:cNvPr id="4" name="Text Placeholder 3">
            <a:extLst>
              <a:ext uri="{FF2B5EF4-FFF2-40B4-BE49-F238E27FC236}">
                <a16:creationId xmlns:a16="http://schemas.microsoft.com/office/drawing/2014/main" id="{C6FA58F8-FC05-C950-4020-A388847257E5}"/>
              </a:ext>
            </a:extLst>
          </p:cNvPr>
          <p:cNvSpPr>
            <a:spLocks noGrp="1"/>
          </p:cNvSpPr>
          <p:nvPr>
            <p:ph type="body" sz="quarter" idx="31"/>
          </p:nvPr>
        </p:nvSpPr>
        <p:spPr/>
        <p:txBody>
          <a:bodyPr/>
          <a:lstStyle/>
          <a:p>
            <a:endParaRPr lang="en-US"/>
          </a:p>
        </p:txBody>
      </p:sp>
      <p:pic>
        <p:nvPicPr>
          <p:cNvPr id="5" name="Picture 4" descr="A diagram of a diagram&#10;&#10;Description automatically generated">
            <a:extLst>
              <a:ext uri="{FF2B5EF4-FFF2-40B4-BE49-F238E27FC236}">
                <a16:creationId xmlns:a16="http://schemas.microsoft.com/office/drawing/2014/main" id="{AA829FCA-E87A-894C-4C37-1DCD916F7A8A}"/>
              </a:ext>
            </a:extLst>
          </p:cNvPr>
          <p:cNvPicPr>
            <a:picLocks noChangeAspect="1"/>
          </p:cNvPicPr>
          <p:nvPr/>
        </p:nvPicPr>
        <p:blipFill>
          <a:blip r:embed="rId3"/>
          <a:stretch>
            <a:fillRect/>
          </a:stretch>
        </p:blipFill>
        <p:spPr>
          <a:xfrm>
            <a:off x="2094508" y="1019324"/>
            <a:ext cx="8002982" cy="5935364"/>
          </a:xfrm>
          <a:prstGeom prst="rect">
            <a:avLst/>
          </a:prstGeom>
        </p:spPr>
      </p:pic>
    </p:spTree>
    <p:extLst>
      <p:ext uri="{BB962C8B-B14F-4D97-AF65-F5344CB8AC3E}">
        <p14:creationId xmlns:p14="http://schemas.microsoft.com/office/powerpoint/2010/main" val="811850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51B8-22FC-9EAF-B1B3-3B7EA1EF38D0}"/>
              </a:ext>
            </a:extLst>
          </p:cNvPr>
          <p:cNvSpPr>
            <a:spLocks noGrp="1"/>
          </p:cNvSpPr>
          <p:nvPr>
            <p:ph type="title"/>
          </p:nvPr>
        </p:nvSpPr>
        <p:spPr>
          <a:xfrm>
            <a:off x="217171" y="112326"/>
            <a:ext cx="11974829" cy="1116012"/>
          </a:xfrm>
        </p:spPr>
        <p:txBody>
          <a:bodyPr/>
          <a:lstStyle/>
          <a:p>
            <a:r>
              <a:rPr lang="en-US" sz="4000" dirty="0"/>
              <a:t>Machine Learning for Analytics</a:t>
            </a:r>
            <a:br>
              <a:rPr lang="en-US" sz="4000" dirty="0"/>
            </a:br>
            <a:r>
              <a:rPr lang="en-US" sz="4000" dirty="0"/>
              <a:t>Machine Learning for Operational use </a:t>
            </a:r>
            <a:r>
              <a:rPr lang="en-US" sz="1600" dirty="0"/>
              <a:t>(focus of this course)</a:t>
            </a:r>
            <a:endParaRPr lang="en-US" sz="4000" dirty="0"/>
          </a:p>
        </p:txBody>
      </p:sp>
      <p:sp>
        <p:nvSpPr>
          <p:cNvPr id="3" name="Slide Number Placeholder 2">
            <a:extLst>
              <a:ext uri="{FF2B5EF4-FFF2-40B4-BE49-F238E27FC236}">
                <a16:creationId xmlns:a16="http://schemas.microsoft.com/office/drawing/2014/main" id="{4408EB40-FCB6-3472-6AC5-03CB48797E50}"/>
              </a:ext>
            </a:extLst>
          </p:cNvPr>
          <p:cNvSpPr>
            <a:spLocks noGrp="1"/>
          </p:cNvSpPr>
          <p:nvPr>
            <p:ph type="sldNum" sz="quarter" idx="25"/>
          </p:nvPr>
        </p:nvSpPr>
        <p:spPr/>
        <p:txBody>
          <a:bodyPr/>
          <a:lstStyle/>
          <a:p>
            <a:fld id="{8B70248A-FD0F-534C-919E-E8EB9B0FC062}" type="slidenum">
              <a:rPr lang="en-BE" smtClean="0"/>
              <a:pPr/>
              <a:t>4</a:t>
            </a:fld>
            <a:endParaRPr lang="en-BE"/>
          </a:p>
        </p:txBody>
      </p:sp>
      <p:pic>
        <p:nvPicPr>
          <p:cNvPr id="38914" name="Picture 2" descr="The Difference Between Operational and Analytical Data Systems">
            <a:extLst>
              <a:ext uri="{FF2B5EF4-FFF2-40B4-BE49-F238E27FC236}">
                <a16:creationId xmlns:a16="http://schemas.microsoft.com/office/drawing/2014/main" id="{442E82E2-16BA-9557-1682-48593F9A3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577" y="1743849"/>
            <a:ext cx="6992843" cy="500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1164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A6AE7-4FF6-3F27-A61A-3DA791A2A66A}"/>
              </a:ext>
            </a:extLst>
          </p:cNvPr>
          <p:cNvSpPr>
            <a:spLocks noGrp="1"/>
          </p:cNvSpPr>
          <p:nvPr>
            <p:ph type="title"/>
          </p:nvPr>
        </p:nvSpPr>
        <p:spPr/>
        <p:txBody>
          <a:bodyPr/>
          <a:lstStyle/>
          <a:p>
            <a:r>
              <a:rPr lang="en-US"/>
              <a:t>And, finally, into a </a:t>
            </a:r>
            <a:r>
              <a:rPr lang="en-US" sz="5400" b="0"/>
              <a:t>Data Mesh</a:t>
            </a:r>
            <a:r>
              <a:rPr lang="en-US"/>
              <a:t>…?</a:t>
            </a:r>
            <a:br>
              <a:rPr lang="en-US"/>
            </a:br>
            <a:r>
              <a:rPr lang="en-US" sz="3200"/>
              <a:t>Decentralize data ownership into domains</a:t>
            </a:r>
            <a:endParaRPr lang="en-US"/>
          </a:p>
        </p:txBody>
      </p:sp>
      <p:sp>
        <p:nvSpPr>
          <p:cNvPr id="3" name="Slide Number Placeholder 2">
            <a:extLst>
              <a:ext uri="{FF2B5EF4-FFF2-40B4-BE49-F238E27FC236}">
                <a16:creationId xmlns:a16="http://schemas.microsoft.com/office/drawing/2014/main" id="{1217B8DA-A9E9-D6B7-4D2B-55D6E0BBDAB7}"/>
              </a:ext>
            </a:extLst>
          </p:cNvPr>
          <p:cNvSpPr>
            <a:spLocks noGrp="1"/>
          </p:cNvSpPr>
          <p:nvPr>
            <p:ph type="sldNum" sz="quarter" idx="25"/>
          </p:nvPr>
        </p:nvSpPr>
        <p:spPr/>
        <p:txBody>
          <a:bodyPr/>
          <a:lstStyle/>
          <a:p>
            <a:fld id="{8B70248A-FD0F-534C-919E-E8EB9B0FC062}" type="slidenum">
              <a:rPr lang="en-BE" smtClean="0"/>
              <a:pPr/>
              <a:t>40</a:t>
            </a:fld>
            <a:endParaRPr lang="en-BE"/>
          </a:p>
        </p:txBody>
      </p:sp>
      <p:sp>
        <p:nvSpPr>
          <p:cNvPr id="4" name="Text Placeholder 3">
            <a:extLst>
              <a:ext uri="{FF2B5EF4-FFF2-40B4-BE49-F238E27FC236}">
                <a16:creationId xmlns:a16="http://schemas.microsoft.com/office/drawing/2014/main" id="{C0933317-62D8-C57D-DE98-D9523EEB4AD8}"/>
              </a:ext>
            </a:extLst>
          </p:cNvPr>
          <p:cNvSpPr>
            <a:spLocks noGrp="1"/>
          </p:cNvSpPr>
          <p:nvPr>
            <p:ph type="body" sz="quarter" idx="31"/>
          </p:nvPr>
        </p:nvSpPr>
        <p:spPr/>
        <p:txBody>
          <a:bodyPr/>
          <a:lstStyle/>
          <a:p>
            <a:endParaRPr lang="en-US"/>
          </a:p>
        </p:txBody>
      </p:sp>
      <p:pic>
        <p:nvPicPr>
          <p:cNvPr id="5" name="Picture 2" descr="Data Warehouse vs. Data Lake vs. Data Lakehouse vs. Data Mesh">
            <a:extLst>
              <a:ext uri="{FF2B5EF4-FFF2-40B4-BE49-F238E27FC236}">
                <a16:creationId xmlns:a16="http://schemas.microsoft.com/office/drawing/2014/main" id="{28F5C958-70E1-F277-9353-4EFEB3628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853" y="1618710"/>
            <a:ext cx="9314293" cy="52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039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A69F8F-FC6C-A20B-B361-62549D7F56DD}"/>
              </a:ext>
            </a:extLst>
          </p:cNvPr>
          <p:cNvSpPr>
            <a:spLocks noGrp="1"/>
          </p:cNvSpPr>
          <p:nvPr>
            <p:ph type="sldNum" sz="quarter" idx="25"/>
          </p:nvPr>
        </p:nvSpPr>
        <p:spPr/>
        <p:txBody>
          <a:bodyPr/>
          <a:lstStyle/>
          <a:p>
            <a:fld id="{8B70248A-FD0F-534C-919E-E8EB9B0FC062}" type="slidenum">
              <a:rPr lang="en-BE" smtClean="0"/>
              <a:pPr/>
              <a:t>41</a:t>
            </a:fld>
            <a:endParaRPr lang="en-BE"/>
          </a:p>
        </p:txBody>
      </p:sp>
      <p:sp>
        <p:nvSpPr>
          <p:cNvPr id="4" name="Text Placeholder 3">
            <a:extLst>
              <a:ext uri="{FF2B5EF4-FFF2-40B4-BE49-F238E27FC236}">
                <a16:creationId xmlns:a16="http://schemas.microsoft.com/office/drawing/2014/main" id="{927848B8-7951-9F18-0021-731305026F80}"/>
              </a:ext>
            </a:extLst>
          </p:cNvPr>
          <p:cNvSpPr>
            <a:spLocks noGrp="1"/>
          </p:cNvSpPr>
          <p:nvPr>
            <p:ph type="body" sz="quarter" idx="31"/>
          </p:nvPr>
        </p:nvSpPr>
        <p:spPr/>
        <p:txBody>
          <a:bodyPr/>
          <a:lstStyle/>
          <a:p>
            <a:endParaRPr lang="en-US"/>
          </a:p>
        </p:txBody>
      </p:sp>
      <p:pic>
        <p:nvPicPr>
          <p:cNvPr id="37890" name="Picture 2" descr="Where icon PNG and SVG Vector Free Download">
            <a:extLst>
              <a:ext uri="{FF2B5EF4-FFF2-40B4-BE49-F238E27FC236}">
                <a16:creationId xmlns:a16="http://schemas.microsoft.com/office/drawing/2014/main" id="{E249A239-EDA5-A070-5B33-7AE76E964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820" y="86061"/>
            <a:ext cx="10571750" cy="67719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E66E0A3E-A49D-648E-4141-4148D20ECD6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89363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A0F9-4719-6DD0-CDF6-1EFDC801725E}"/>
              </a:ext>
            </a:extLst>
          </p:cNvPr>
          <p:cNvSpPr>
            <a:spLocks noGrp="1"/>
          </p:cNvSpPr>
          <p:nvPr>
            <p:ph type="title"/>
          </p:nvPr>
        </p:nvSpPr>
        <p:spPr>
          <a:xfrm>
            <a:off x="132202" y="62958"/>
            <a:ext cx="12192000" cy="1116012"/>
          </a:xfrm>
        </p:spPr>
        <p:txBody>
          <a:bodyPr/>
          <a:lstStyle/>
          <a:p>
            <a:r>
              <a:rPr lang="en-US" sz="2700" dirty="0">
                <a:solidFill>
                  <a:srgbClr val="7030A0"/>
                </a:solidFill>
              </a:rPr>
              <a:t>Data Engineering</a:t>
            </a:r>
            <a:r>
              <a:rPr lang="en-US" sz="2700" dirty="0"/>
              <a:t> - </a:t>
            </a:r>
            <a:r>
              <a:rPr lang="en-US" sz="2700" dirty="0">
                <a:solidFill>
                  <a:srgbClr val="FFC000"/>
                </a:solidFill>
              </a:rPr>
              <a:t>Cloud AI</a:t>
            </a:r>
            <a:r>
              <a:rPr lang="en-US" sz="2700" dirty="0"/>
              <a:t> - </a:t>
            </a:r>
            <a:r>
              <a:rPr lang="en-US" sz="2700" dirty="0">
                <a:solidFill>
                  <a:srgbClr val="00B0F0"/>
                </a:solidFill>
              </a:rPr>
              <a:t>Machine Learning</a:t>
            </a:r>
            <a:r>
              <a:rPr lang="en-US" sz="2700" dirty="0"/>
              <a:t> - </a:t>
            </a:r>
            <a:r>
              <a:rPr lang="en-US" sz="2700" dirty="0">
                <a:solidFill>
                  <a:schemeClr val="bg2">
                    <a:lumMod val="60000"/>
                    <a:lumOff val="40000"/>
                  </a:schemeClr>
                </a:solidFill>
              </a:rPr>
              <a:t>Business Intelligence</a:t>
            </a:r>
            <a:endParaRPr lang="en-US" sz="2700" dirty="0"/>
          </a:p>
        </p:txBody>
      </p:sp>
      <p:sp>
        <p:nvSpPr>
          <p:cNvPr id="3" name="Slide Number Placeholder 2">
            <a:extLst>
              <a:ext uri="{FF2B5EF4-FFF2-40B4-BE49-F238E27FC236}">
                <a16:creationId xmlns:a16="http://schemas.microsoft.com/office/drawing/2014/main" id="{05DA5923-ECE6-5487-ACBD-54A2104BECE2}"/>
              </a:ext>
            </a:extLst>
          </p:cNvPr>
          <p:cNvSpPr>
            <a:spLocks noGrp="1"/>
          </p:cNvSpPr>
          <p:nvPr>
            <p:ph type="sldNum" sz="quarter" idx="25"/>
          </p:nvPr>
        </p:nvSpPr>
        <p:spPr/>
        <p:txBody>
          <a:bodyPr/>
          <a:lstStyle/>
          <a:p>
            <a:fld id="{8B70248A-FD0F-534C-919E-E8EB9B0FC062}" type="slidenum">
              <a:rPr lang="en-BE" smtClean="0"/>
              <a:pPr/>
              <a:t>42</a:t>
            </a:fld>
            <a:endParaRPr lang="en-BE"/>
          </a:p>
        </p:txBody>
      </p:sp>
      <p:sp>
        <p:nvSpPr>
          <p:cNvPr id="4" name="Text Placeholder 3">
            <a:extLst>
              <a:ext uri="{FF2B5EF4-FFF2-40B4-BE49-F238E27FC236}">
                <a16:creationId xmlns:a16="http://schemas.microsoft.com/office/drawing/2014/main" id="{B50657BC-64C4-04B5-04C2-4FE3E5F935E1}"/>
              </a:ext>
            </a:extLst>
          </p:cNvPr>
          <p:cNvSpPr>
            <a:spLocks noGrp="1"/>
          </p:cNvSpPr>
          <p:nvPr>
            <p:ph type="body" sz="quarter" idx="31"/>
          </p:nvPr>
        </p:nvSpPr>
        <p:spPr/>
        <p:txBody>
          <a:bodyPr/>
          <a:lstStyle/>
          <a:p>
            <a:endParaRPr lang="en-US"/>
          </a:p>
        </p:txBody>
      </p:sp>
      <p:pic>
        <p:nvPicPr>
          <p:cNvPr id="5" name="Full figure">
            <a:extLst>
              <a:ext uri="{FF2B5EF4-FFF2-40B4-BE49-F238E27FC236}">
                <a16:creationId xmlns:a16="http://schemas.microsoft.com/office/drawing/2014/main" id="{A75E3FD4-A21C-7E95-AFA9-138212A65A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73" t="16260" r="8445" b="12494"/>
          <a:stretch/>
        </p:blipFill>
        <p:spPr bwMode="auto">
          <a:xfrm>
            <a:off x="0" y="1240688"/>
            <a:ext cx="12192000" cy="561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840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B28D-7CA9-5FF7-D7A5-863701C07ED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BA8A6F7-A186-9C6D-F8F8-E4E07AAB976A}"/>
              </a:ext>
            </a:extLst>
          </p:cNvPr>
          <p:cNvSpPr>
            <a:spLocks noGrp="1"/>
          </p:cNvSpPr>
          <p:nvPr>
            <p:ph type="sldNum" sz="quarter" idx="25"/>
          </p:nvPr>
        </p:nvSpPr>
        <p:spPr/>
        <p:txBody>
          <a:bodyPr/>
          <a:lstStyle/>
          <a:p>
            <a:fld id="{8B70248A-FD0F-534C-919E-E8EB9B0FC062}" type="slidenum">
              <a:rPr lang="en-BE" smtClean="0"/>
              <a:pPr/>
              <a:t>43</a:t>
            </a:fld>
            <a:endParaRPr lang="en-BE"/>
          </a:p>
        </p:txBody>
      </p:sp>
      <p:sp>
        <p:nvSpPr>
          <p:cNvPr id="4" name="Text Placeholder 3">
            <a:extLst>
              <a:ext uri="{FF2B5EF4-FFF2-40B4-BE49-F238E27FC236}">
                <a16:creationId xmlns:a16="http://schemas.microsoft.com/office/drawing/2014/main" id="{95C3C429-41BC-9E84-1AE2-3B0D0B8D3544}"/>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3C76E192-EFB6-ECAF-5BA1-CB503C536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84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AB706-1C9E-1C4F-B9F0-10A14760EED0}"/>
              </a:ext>
            </a:extLst>
          </p:cNvPr>
          <p:cNvSpPr>
            <a:spLocks noGrp="1"/>
          </p:cNvSpPr>
          <p:nvPr>
            <p:ph type="sldNum" sz="quarter" idx="13"/>
          </p:nvPr>
        </p:nvSpPr>
        <p:spPr/>
        <p:txBody>
          <a:bodyPr/>
          <a:lstStyle/>
          <a:p>
            <a:fld id="{8B70248A-FD0F-534C-919E-E8EB9B0FC062}" type="slidenum">
              <a:rPr lang="en-BE" smtClean="0"/>
              <a:pPr/>
              <a:t>44</a:t>
            </a:fld>
            <a:endParaRPr lang="en-BE"/>
          </a:p>
        </p:txBody>
      </p:sp>
      <p:sp>
        <p:nvSpPr>
          <p:cNvPr id="3" name="Title 2">
            <a:extLst>
              <a:ext uri="{FF2B5EF4-FFF2-40B4-BE49-F238E27FC236}">
                <a16:creationId xmlns:a16="http://schemas.microsoft.com/office/drawing/2014/main" id="{A366B98C-C4D8-05F5-9F65-8885769057E9}"/>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7055EF63-96B8-BBC7-F6C7-AD1D0CA244C3}"/>
              </a:ext>
            </a:extLst>
          </p:cNvPr>
          <p:cNvSpPr>
            <a:spLocks noGrp="1"/>
          </p:cNvSpPr>
          <p:nvPr>
            <p:ph type="body" sz="quarter" idx="14"/>
          </p:nvPr>
        </p:nvSpPr>
        <p:spPr>
          <a:xfrm>
            <a:off x="515938" y="4045577"/>
            <a:ext cx="11160123" cy="586108"/>
          </a:xfrm>
        </p:spPr>
        <p:txBody>
          <a:bodyPr/>
          <a:lstStyle/>
          <a:p>
            <a:r>
              <a:rPr lang="en-US"/>
              <a:t>Ethics &amp; Trustworthy AI</a:t>
            </a:r>
          </a:p>
        </p:txBody>
      </p:sp>
    </p:spTree>
    <p:extLst>
      <p:ext uri="{BB962C8B-B14F-4D97-AF65-F5344CB8AC3E}">
        <p14:creationId xmlns:p14="http://schemas.microsoft.com/office/powerpoint/2010/main" val="2429371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B4B8-71FA-5714-8CA7-E75144B115F4}"/>
              </a:ext>
            </a:extLst>
          </p:cNvPr>
          <p:cNvSpPr>
            <a:spLocks noGrp="1"/>
          </p:cNvSpPr>
          <p:nvPr>
            <p:ph type="title"/>
          </p:nvPr>
        </p:nvSpPr>
        <p:spPr/>
        <p:txBody>
          <a:bodyPr/>
          <a:lstStyle/>
          <a:p>
            <a:r>
              <a:rPr lang="en-US"/>
              <a:t>Why Ethics?</a:t>
            </a:r>
          </a:p>
        </p:txBody>
      </p:sp>
      <p:sp>
        <p:nvSpPr>
          <p:cNvPr id="3" name="Slide Number Placeholder 2">
            <a:extLst>
              <a:ext uri="{FF2B5EF4-FFF2-40B4-BE49-F238E27FC236}">
                <a16:creationId xmlns:a16="http://schemas.microsoft.com/office/drawing/2014/main" id="{7BE1E2EF-8BB0-160F-DF29-69C073F166F4}"/>
              </a:ext>
            </a:extLst>
          </p:cNvPr>
          <p:cNvSpPr>
            <a:spLocks noGrp="1"/>
          </p:cNvSpPr>
          <p:nvPr>
            <p:ph type="sldNum" sz="quarter" idx="25"/>
          </p:nvPr>
        </p:nvSpPr>
        <p:spPr/>
        <p:txBody>
          <a:bodyPr/>
          <a:lstStyle/>
          <a:p>
            <a:fld id="{8B70248A-FD0F-534C-919E-E8EB9B0FC062}" type="slidenum">
              <a:rPr lang="en-BE" smtClean="0"/>
              <a:pPr/>
              <a:t>45</a:t>
            </a:fld>
            <a:endParaRPr lang="en-BE"/>
          </a:p>
        </p:txBody>
      </p:sp>
      <p:sp>
        <p:nvSpPr>
          <p:cNvPr id="4" name="Text Placeholder 3">
            <a:extLst>
              <a:ext uri="{FF2B5EF4-FFF2-40B4-BE49-F238E27FC236}">
                <a16:creationId xmlns:a16="http://schemas.microsoft.com/office/drawing/2014/main" id="{8879EFB1-A4AB-A7E3-B1FB-C45E399D887D}"/>
              </a:ext>
            </a:extLst>
          </p:cNvPr>
          <p:cNvSpPr>
            <a:spLocks noGrp="1"/>
          </p:cNvSpPr>
          <p:nvPr>
            <p:ph type="body" sz="quarter" idx="31"/>
          </p:nvPr>
        </p:nvSpPr>
        <p:spPr/>
        <p:txBody>
          <a:bodyPr/>
          <a:lstStyle/>
          <a:p>
            <a:endParaRPr lang="en-US"/>
          </a:p>
        </p:txBody>
      </p:sp>
      <p:pic>
        <p:nvPicPr>
          <p:cNvPr id="5" name="Picture 2" descr="Great Responsibility Spider-Man Wood Wall Decor | Hobby Lobby | 1633692">
            <a:extLst>
              <a:ext uri="{FF2B5EF4-FFF2-40B4-BE49-F238E27FC236}">
                <a16:creationId xmlns:a16="http://schemas.microsoft.com/office/drawing/2014/main" id="{D5E012F0-C732-88C3-F2C1-3E1AC2E3CE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40" b="10181"/>
          <a:stretch/>
        </p:blipFill>
        <p:spPr bwMode="auto">
          <a:xfrm>
            <a:off x="836960" y="4177589"/>
            <a:ext cx="3359776" cy="26804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owered by Data helps nonprofits use, share, and learn from data—new Tides  Canada project - MakeWay">
            <a:extLst>
              <a:ext uri="{FF2B5EF4-FFF2-40B4-BE49-F238E27FC236}">
                <a16:creationId xmlns:a16="http://schemas.microsoft.com/office/drawing/2014/main" id="{9DD48031-C285-31EB-FB79-C3F950AAB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0175" y="4882493"/>
            <a:ext cx="5400675" cy="160972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7">
            <a:extLst>
              <a:ext uri="{FF2B5EF4-FFF2-40B4-BE49-F238E27FC236}">
                <a16:creationId xmlns:a16="http://schemas.microsoft.com/office/drawing/2014/main" id="{B3A14A10-5C1F-C0E1-DC9A-4ACB41C658A2}"/>
              </a:ext>
            </a:extLst>
          </p:cNvPr>
          <p:cNvPicPr>
            <a:picLocks noChangeAspect="1"/>
          </p:cNvPicPr>
          <p:nvPr/>
        </p:nvPicPr>
        <p:blipFill>
          <a:blip r:embed="rId4"/>
          <a:stretch>
            <a:fillRect/>
          </a:stretch>
        </p:blipFill>
        <p:spPr>
          <a:xfrm>
            <a:off x="3335496" y="1610438"/>
            <a:ext cx="7642487" cy="25105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03642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E395-BBBC-185E-C989-1483C8A12B7D}"/>
              </a:ext>
            </a:extLst>
          </p:cNvPr>
          <p:cNvSpPr>
            <a:spLocks noGrp="1"/>
          </p:cNvSpPr>
          <p:nvPr>
            <p:ph type="title"/>
          </p:nvPr>
        </p:nvSpPr>
        <p:spPr>
          <a:xfrm>
            <a:off x="515937" y="170657"/>
            <a:ext cx="11160125" cy="1116012"/>
          </a:xfrm>
        </p:spPr>
        <p:txBody>
          <a:bodyPr/>
          <a:lstStyle/>
          <a:p>
            <a:r>
              <a:rPr lang="en-US"/>
              <a:t>EU &amp; Ethical AI</a:t>
            </a:r>
          </a:p>
        </p:txBody>
      </p:sp>
      <p:sp>
        <p:nvSpPr>
          <p:cNvPr id="3" name="Slide Number Placeholder 2">
            <a:extLst>
              <a:ext uri="{FF2B5EF4-FFF2-40B4-BE49-F238E27FC236}">
                <a16:creationId xmlns:a16="http://schemas.microsoft.com/office/drawing/2014/main" id="{8053E4DD-62F6-C95E-DFFE-5383B64FDD1B}"/>
              </a:ext>
            </a:extLst>
          </p:cNvPr>
          <p:cNvSpPr>
            <a:spLocks noGrp="1"/>
          </p:cNvSpPr>
          <p:nvPr>
            <p:ph type="sldNum" sz="quarter" idx="25"/>
          </p:nvPr>
        </p:nvSpPr>
        <p:spPr/>
        <p:txBody>
          <a:bodyPr/>
          <a:lstStyle/>
          <a:p>
            <a:fld id="{8B70248A-FD0F-534C-919E-E8EB9B0FC062}" type="slidenum">
              <a:rPr lang="en-BE" smtClean="0"/>
              <a:pPr/>
              <a:t>46</a:t>
            </a:fld>
            <a:endParaRPr lang="en-BE"/>
          </a:p>
        </p:txBody>
      </p:sp>
      <p:sp>
        <p:nvSpPr>
          <p:cNvPr id="4" name="Text Placeholder 3">
            <a:extLst>
              <a:ext uri="{FF2B5EF4-FFF2-40B4-BE49-F238E27FC236}">
                <a16:creationId xmlns:a16="http://schemas.microsoft.com/office/drawing/2014/main" id="{6D6DC945-D3F8-D893-BB2E-922DDDE828C4}"/>
              </a:ext>
            </a:extLst>
          </p:cNvPr>
          <p:cNvSpPr>
            <a:spLocks noGrp="1"/>
          </p:cNvSpPr>
          <p:nvPr>
            <p:ph type="body" sz="quarter" idx="31"/>
          </p:nvPr>
        </p:nvSpPr>
        <p:spPr/>
        <p:txBody>
          <a:bodyPr/>
          <a:lstStyle/>
          <a:p>
            <a:endParaRPr lang="en-US"/>
          </a:p>
        </p:txBody>
      </p:sp>
      <p:pic>
        <p:nvPicPr>
          <p:cNvPr id="5" name="Picture 2" descr="ETHICS GUIDELINES FOR TRUSTWORTHY AI">
            <a:extLst>
              <a:ext uri="{FF2B5EF4-FFF2-40B4-BE49-F238E27FC236}">
                <a16:creationId xmlns:a16="http://schemas.microsoft.com/office/drawing/2014/main" id="{6024550C-D831-5CD7-CB56-1BD1FA64C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4116" y="-131266"/>
            <a:ext cx="2476500" cy="34985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thics Guidelines for Trustworthy Artificial Intelligence (AI) published by  the European Commission">
            <a:extLst>
              <a:ext uri="{FF2B5EF4-FFF2-40B4-BE49-F238E27FC236}">
                <a16:creationId xmlns:a16="http://schemas.microsoft.com/office/drawing/2014/main" id="{22875BF4-9452-ADC7-6D56-E0125562C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230" y="3429000"/>
            <a:ext cx="3428770" cy="34287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3054754-E110-1C25-3A56-7BFACA762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 y="1628776"/>
            <a:ext cx="8612952" cy="4631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013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9901-A54F-6400-0618-9162B5C2D61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BE778FD-7E91-B870-FB35-C79B5D2CF8B9}"/>
              </a:ext>
            </a:extLst>
          </p:cNvPr>
          <p:cNvSpPr>
            <a:spLocks noGrp="1"/>
          </p:cNvSpPr>
          <p:nvPr>
            <p:ph type="sldNum" sz="quarter" idx="25"/>
          </p:nvPr>
        </p:nvSpPr>
        <p:spPr/>
        <p:txBody>
          <a:bodyPr/>
          <a:lstStyle/>
          <a:p>
            <a:fld id="{8B70248A-FD0F-534C-919E-E8EB9B0FC062}" type="slidenum">
              <a:rPr lang="en-BE" smtClean="0"/>
              <a:pPr/>
              <a:t>47</a:t>
            </a:fld>
            <a:endParaRPr lang="en-BE"/>
          </a:p>
        </p:txBody>
      </p:sp>
      <p:sp>
        <p:nvSpPr>
          <p:cNvPr id="4" name="Text Placeholder 3">
            <a:extLst>
              <a:ext uri="{FF2B5EF4-FFF2-40B4-BE49-F238E27FC236}">
                <a16:creationId xmlns:a16="http://schemas.microsoft.com/office/drawing/2014/main" id="{BB4C0A28-0FC6-5045-143E-B42BB9DEFFAC}"/>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3EE9B232-C342-8C22-F6B3-5A20EF3BE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813"/>
            <a:ext cx="12192000" cy="655637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F147C5FE-4BE9-B612-8EF2-C988FF72DBE3}"/>
              </a:ext>
            </a:extLst>
          </p:cNvPr>
          <p:cNvSpPr/>
          <p:nvPr/>
        </p:nvSpPr>
        <p:spPr>
          <a:xfrm>
            <a:off x="228600" y="1420431"/>
            <a:ext cx="2034540" cy="4580319"/>
          </a:xfrm>
          <a:prstGeom prst="ellipse">
            <a:avLst/>
          </a:prstGeom>
          <a:noFill/>
          <a:ln w="7620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899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A123-C2C0-8AA2-BA3A-F280A8544E2D}"/>
              </a:ext>
            </a:extLst>
          </p:cNvPr>
          <p:cNvSpPr>
            <a:spLocks noGrp="1"/>
          </p:cNvSpPr>
          <p:nvPr>
            <p:ph type="title"/>
          </p:nvPr>
        </p:nvSpPr>
        <p:spPr>
          <a:xfrm>
            <a:off x="515937" y="54392"/>
            <a:ext cx="11160125" cy="1116012"/>
          </a:xfrm>
        </p:spPr>
        <p:txBody>
          <a:bodyPr/>
          <a:lstStyle/>
          <a:p>
            <a:r>
              <a:rPr lang="en-US"/>
              <a:t>Human-in-, on-, out-the-loop</a:t>
            </a:r>
          </a:p>
        </p:txBody>
      </p:sp>
      <p:sp>
        <p:nvSpPr>
          <p:cNvPr id="3" name="Slide Number Placeholder 2">
            <a:extLst>
              <a:ext uri="{FF2B5EF4-FFF2-40B4-BE49-F238E27FC236}">
                <a16:creationId xmlns:a16="http://schemas.microsoft.com/office/drawing/2014/main" id="{8FAA9A16-9D55-2578-E07E-FE87D7166CDC}"/>
              </a:ext>
            </a:extLst>
          </p:cNvPr>
          <p:cNvSpPr>
            <a:spLocks noGrp="1"/>
          </p:cNvSpPr>
          <p:nvPr>
            <p:ph type="sldNum" sz="quarter" idx="25"/>
          </p:nvPr>
        </p:nvSpPr>
        <p:spPr/>
        <p:txBody>
          <a:bodyPr/>
          <a:lstStyle/>
          <a:p>
            <a:fld id="{8B70248A-FD0F-534C-919E-E8EB9B0FC062}" type="slidenum">
              <a:rPr lang="en-BE" smtClean="0"/>
              <a:pPr/>
              <a:t>48</a:t>
            </a:fld>
            <a:endParaRPr lang="en-BE"/>
          </a:p>
        </p:txBody>
      </p:sp>
      <p:sp>
        <p:nvSpPr>
          <p:cNvPr id="4" name="Text Placeholder 3">
            <a:extLst>
              <a:ext uri="{FF2B5EF4-FFF2-40B4-BE49-F238E27FC236}">
                <a16:creationId xmlns:a16="http://schemas.microsoft.com/office/drawing/2014/main" id="{8D3F7DB9-AB9C-AAC7-6C34-7EBBC9E5A3B7}"/>
              </a:ext>
            </a:extLst>
          </p:cNvPr>
          <p:cNvSpPr>
            <a:spLocks noGrp="1"/>
          </p:cNvSpPr>
          <p:nvPr>
            <p:ph type="body" sz="quarter" idx="31"/>
          </p:nvPr>
        </p:nvSpPr>
        <p:spPr/>
        <p:txBody>
          <a:bodyPr/>
          <a:lstStyle/>
          <a:p>
            <a:endParaRPr lang="en-US"/>
          </a:p>
        </p:txBody>
      </p:sp>
      <p:pic>
        <p:nvPicPr>
          <p:cNvPr id="5" name="Picture 2" descr="The path to an AI-connected government - DCD">
            <a:extLst>
              <a:ext uri="{FF2B5EF4-FFF2-40B4-BE49-F238E27FC236}">
                <a16:creationId xmlns:a16="http://schemas.microsoft.com/office/drawing/2014/main" id="{0AC3061D-C075-40CB-BF12-C33F1B2CE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7" y="1170404"/>
            <a:ext cx="11160125" cy="5687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7722FEB-A713-4E18-8393-D708085479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83" t="29243" r="83213" b="25350"/>
          <a:stretch/>
        </p:blipFill>
        <p:spPr bwMode="auto">
          <a:xfrm>
            <a:off x="11037570" y="112326"/>
            <a:ext cx="1154430" cy="210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132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02486-ABB7-276A-58C3-15333B7065E4}"/>
              </a:ext>
            </a:extLst>
          </p:cNvPr>
          <p:cNvSpPr>
            <a:spLocks noGrp="1"/>
          </p:cNvSpPr>
          <p:nvPr>
            <p:ph type="title"/>
          </p:nvPr>
        </p:nvSpPr>
        <p:spPr/>
        <p:txBody>
          <a:bodyPr/>
          <a:lstStyle/>
          <a:p>
            <a:r>
              <a:rPr lang="en-US"/>
              <a:t>Robotics / Drones &amp; AI</a:t>
            </a:r>
          </a:p>
        </p:txBody>
      </p:sp>
      <p:sp>
        <p:nvSpPr>
          <p:cNvPr id="3" name="Slide Number Placeholder 2">
            <a:extLst>
              <a:ext uri="{FF2B5EF4-FFF2-40B4-BE49-F238E27FC236}">
                <a16:creationId xmlns:a16="http://schemas.microsoft.com/office/drawing/2014/main" id="{E9FDBF59-80F2-5D4E-AA9A-61FAC6A68E2A}"/>
              </a:ext>
            </a:extLst>
          </p:cNvPr>
          <p:cNvSpPr>
            <a:spLocks noGrp="1"/>
          </p:cNvSpPr>
          <p:nvPr>
            <p:ph type="sldNum" sz="quarter" idx="25"/>
          </p:nvPr>
        </p:nvSpPr>
        <p:spPr/>
        <p:txBody>
          <a:bodyPr/>
          <a:lstStyle/>
          <a:p>
            <a:fld id="{8B70248A-FD0F-534C-919E-E8EB9B0FC062}" type="slidenum">
              <a:rPr lang="en-BE" smtClean="0"/>
              <a:pPr/>
              <a:t>49</a:t>
            </a:fld>
            <a:endParaRPr lang="en-BE"/>
          </a:p>
        </p:txBody>
      </p:sp>
      <p:sp>
        <p:nvSpPr>
          <p:cNvPr id="4" name="Text Placeholder 3">
            <a:extLst>
              <a:ext uri="{FF2B5EF4-FFF2-40B4-BE49-F238E27FC236}">
                <a16:creationId xmlns:a16="http://schemas.microsoft.com/office/drawing/2014/main" id="{D66FEF8B-F311-9CEA-5AF4-361FBD6DB59F}"/>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80762A17-0E72-297A-C3B3-3F0F8C6B6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2066"/>
            <a:ext cx="4437131" cy="28591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99DE5996-FF09-A3F2-5D83-65CA23422F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8" y="4326588"/>
            <a:ext cx="4429853" cy="25417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9E11B5E-80EA-E4E0-146F-833F60EF6B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966" y="4633751"/>
            <a:ext cx="3828920" cy="15961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8BBDCE7-8286-1262-678C-18F9F89519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0052" y="2139968"/>
            <a:ext cx="3060105" cy="22950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eaching NAO Robot To Do The Right Thing">
            <a:extLst>
              <a:ext uri="{FF2B5EF4-FFF2-40B4-BE49-F238E27FC236}">
                <a16:creationId xmlns:a16="http://schemas.microsoft.com/office/drawing/2014/main" id="{65F0694A-FBBC-99A2-BE2E-0C887020405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768" r="3600"/>
          <a:stretch/>
        </p:blipFill>
        <p:spPr bwMode="auto">
          <a:xfrm>
            <a:off x="8012994" y="4370838"/>
            <a:ext cx="4206617" cy="24975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What the Rise of Sentient Robots Will Mean for Human Beings">
            <a:extLst>
              <a:ext uri="{FF2B5EF4-FFF2-40B4-BE49-F238E27FC236}">
                <a16:creationId xmlns:a16="http://schemas.microsoft.com/office/drawing/2014/main" id="{602AE6E9-189D-E095-F492-803F79706A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25908" y="2662231"/>
            <a:ext cx="2658814" cy="17728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CAD134FE-0EBB-5D5E-444C-101F474A05D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83" t="29243" r="83213" b="25350"/>
          <a:stretch/>
        </p:blipFill>
        <p:spPr bwMode="auto">
          <a:xfrm>
            <a:off x="11037570" y="112326"/>
            <a:ext cx="1154430" cy="210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27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D03809C8-8408-449E-9B8C-A43A50DA6AE7}"/>
                  </a:ext>
                </a:extLst>
              </p:cNvPr>
              <p:cNvGraphicFramePr>
                <a:graphicFrameLocks noChangeAspect="1"/>
              </p:cNvGraphicFramePr>
              <p:nvPr>
                <p:extLst>
                  <p:ext uri="{D42A27DB-BD31-4B8C-83A1-F6EECF244321}">
                    <p14:modId xmlns:p14="http://schemas.microsoft.com/office/powerpoint/2010/main" val="996474405"/>
                  </p:ext>
                </p:extLst>
              </p:nvPr>
            </p:nvGraphicFramePr>
            <p:xfrm>
              <a:off x="0" y="719666"/>
              <a:ext cx="12192000" cy="6138334"/>
            </p:xfrm>
            <a:graphic>
              <a:graphicData uri="http://schemas.microsoft.com/office/powerpoint/2016/summaryzoom">
                <psuz:summaryZm>
                  <psuz:summaryZmObj sectionId="{408DB2B3-FF9E-4BA9-ABF0-6C102A55E982}" offsetFactorX="26016" offsetFactorY="-15612" scaleFactorX="118110" scaleFactorY="122485">
                    <psuz:zmPr id="{48A6F9FD-6B47-4EBE-B10F-5A0910C13C42}" transitionDur="1000">
                      <p166:blipFill xmlns:p166="http://schemas.microsoft.com/office/powerpoint/2016/6/main">
                        <a:blip r:embed="rId2"/>
                        <a:stretch>
                          <a:fillRect/>
                        </a:stretch>
                      </p166:blipFill>
                      <p166:spPr xmlns:p166="http://schemas.microsoft.com/office/powerpoint/2016/6/main">
                        <a:xfrm>
                          <a:off x="1092806" y="390683"/>
                          <a:ext cx="4319991" cy="2520006"/>
                        </a:xfrm>
                        <a:prstGeom prst="rect">
                          <a:avLst/>
                        </a:prstGeom>
                        <a:ln w="3175">
                          <a:solidFill>
                            <a:srgbClr val="000A1E"/>
                          </a:solidFill>
                        </a:ln>
                      </p166:spPr>
                    </psuz:zmPr>
                  </psuz:summaryZmObj>
                  <psuz:summaryZmObj sectionId="{F2BB97E8-F1B2-4A68-B5E7-6A3EA382A346}" offsetFactorX="82232" offsetFactorY="-13811" scaleFactorX="118110" scaleFactorY="122485">
                    <psuz:zmPr id="{497A6EC9-E805-4845-9E83-1E1DD96D37CE}" transitionDur="1000">
                      <p166:blipFill xmlns:p166="http://schemas.microsoft.com/office/powerpoint/2016/6/main">
                        <a:blip r:embed="rId3"/>
                        <a:stretch>
                          <a:fillRect/>
                        </a:stretch>
                      </p166:blipFill>
                      <p166:spPr xmlns:p166="http://schemas.microsoft.com/office/powerpoint/2016/6/main">
                        <a:xfrm>
                          <a:off x="6943723" y="427736"/>
                          <a:ext cx="4319991" cy="2520006"/>
                        </a:xfrm>
                        <a:prstGeom prst="rect">
                          <a:avLst/>
                        </a:prstGeom>
                        <a:ln w="3175">
                          <a:solidFill>
                            <a:srgbClr val="000A1E"/>
                          </a:solidFill>
                        </a:ln>
                      </p166:spPr>
                    </psuz:zmPr>
                  </psuz:summaryZmObj>
                  <psuz:summaryZmObj sectionId="{C358714F-2F31-48D2-B92F-565181733014}" offsetFactorX="-103750" offsetFactorY="91693" scaleFactorX="69484" scaleFactorY="70587">
                    <psuz:zmPr id="{920C2521-4AFE-4DA5-97F0-7E07437BA09E}" transitionDur="1000">
                      <p166:blipFill xmlns:p166="http://schemas.microsoft.com/office/powerpoint/2016/6/main">
                        <a:blip r:embed="rId4"/>
                        <a:stretch>
                          <a:fillRect/>
                        </a:stretch>
                      </p166:blipFill>
                      <p166:spPr xmlns:p166="http://schemas.microsoft.com/office/powerpoint/2016/6/main">
                        <a:xfrm>
                          <a:off x="4825277" y="3132251"/>
                          <a:ext cx="2541446" cy="1452256"/>
                        </a:xfrm>
                        <a:prstGeom prst="rect">
                          <a:avLst/>
                        </a:prstGeom>
                        <a:ln w="3175">
                          <a:solidFill>
                            <a:srgbClr val="000A1E"/>
                          </a:solidFill>
                        </a:ln>
                      </p166:spPr>
                    </psuz:zmPr>
                  </psuz:summaryZmObj>
                  <psuz:summaryZmObj sectionId="{BB25332E-6008-4819-8467-E787058B0DA2}" offsetFactorX="18912" offsetFactorY="43350" scaleFactorX="88583" scaleFactorY="104987">
                    <psuz:zmPr id="{F2939FFE-A075-439B-8725-D5666EAD2272}" transitionDur="1000">
                      <p166:blipFill xmlns:p166="http://schemas.microsoft.com/office/powerpoint/2016/6/main">
                        <a:blip r:embed="rId5"/>
                        <a:stretch>
                          <a:fillRect/>
                        </a:stretch>
                      </p166:blipFill>
                      <p166:spPr xmlns:p166="http://schemas.microsoft.com/office/powerpoint/2016/6/main">
                        <a:xfrm>
                          <a:off x="1372960" y="3978329"/>
                          <a:ext cx="3240011" cy="2160002"/>
                        </a:xfrm>
                        <a:prstGeom prst="rect">
                          <a:avLst/>
                        </a:prstGeom>
                        <a:ln w="3175">
                          <a:solidFill>
                            <a:srgbClr val="000A1E"/>
                          </a:solidFill>
                        </a:ln>
                      </p166:spPr>
                    </psuz:zmPr>
                  </psuz:summaryZmObj>
                  <psuz:summaryZmObj sectionId="{1AE81453-CE2B-453A-BC76-E795037AF841}" offsetFactorX="84112" offsetFactorY="43350" scaleFactorX="88583" scaleFactorY="104987">
                    <psuz:zmPr id="{87BB066E-75E0-44DC-85E2-55E64DAEB642}" transitionDur="1000">
                      <p166:blipFill xmlns:p166="http://schemas.microsoft.com/office/powerpoint/2016/6/main">
                        <a:blip r:embed="rId6"/>
                        <a:stretch>
                          <a:fillRect/>
                        </a:stretch>
                      </p166:blipFill>
                      <p166:spPr xmlns:p166="http://schemas.microsoft.com/office/powerpoint/2016/6/main">
                        <a:xfrm>
                          <a:off x="7552476" y="3978329"/>
                          <a:ext cx="3240011" cy="2160002"/>
                        </a:xfrm>
                        <a:prstGeom prst="rect">
                          <a:avLst/>
                        </a:prstGeom>
                        <a:ln w="3175">
                          <a:solidFill>
                            <a:srgbClr val="000A1E"/>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D03809C8-8408-449E-9B8C-A43A50DA6AE7}"/>
                  </a:ext>
                </a:extLst>
              </p:cNvPr>
              <p:cNvGrpSpPr>
                <a:grpSpLocks noGrp="1" noUngrp="1" noRot="1" noChangeAspect="1" noMove="1" noResize="1"/>
              </p:cNvGrpSpPr>
              <p:nvPr/>
            </p:nvGrpSpPr>
            <p:grpSpPr>
              <a:xfrm>
                <a:off x="0" y="719666"/>
                <a:ext cx="12192000" cy="6138334"/>
                <a:chOff x="0" y="719666"/>
                <a:chExt cx="12192000" cy="6138334"/>
              </a:xfrm>
            </p:grpSpPr>
            <p:pic>
              <p:nvPicPr>
                <p:cNvPr id="2" name="Afbeelding 2">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092806" y="1110349"/>
                  <a:ext cx="4319991" cy="2520006"/>
                </a:xfrm>
                <a:prstGeom prst="rect">
                  <a:avLst/>
                </a:prstGeom>
                <a:ln w="3175">
                  <a:solidFill>
                    <a:srgbClr val="000A1E"/>
                  </a:solidFill>
                </a:ln>
              </p:spPr>
            </p:pic>
            <p:pic>
              <p:nvPicPr>
                <p:cNvPr id="3" name="Afbeelding 3">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943723" y="1147402"/>
                  <a:ext cx="4319991" cy="2520006"/>
                </a:xfrm>
                <a:prstGeom prst="rect">
                  <a:avLst/>
                </a:prstGeom>
                <a:ln w="3175">
                  <a:solidFill>
                    <a:srgbClr val="000A1E"/>
                  </a:solidFill>
                </a:ln>
              </p:spPr>
            </p:pic>
            <p:pic>
              <p:nvPicPr>
                <p:cNvPr id="4" name="Afbeelding 4">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825277" y="3851917"/>
                  <a:ext cx="2541446" cy="1452256"/>
                </a:xfrm>
                <a:prstGeom prst="rect">
                  <a:avLst/>
                </a:prstGeom>
                <a:ln w="3175">
                  <a:solidFill>
                    <a:srgbClr val="000A1E"/>
                  </a:solidFill>
                </a:ln>
              </p:spPr>
            </p:pic>
            <p:pic>
              <p:nvPicPr>
                <p:cNvPr id="5" name="Afbeelding 5">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372960" y="4697995"/>
                  <a:ext cx="3240011" cy="2160002"/>
                </a:xfrm>
                <a:prstGeom prst="rect">
                  <a:avLst/>
                </a:prstGeom>
                <a:ln w="3175">
                  <a:solidFill>
                    <a:srgbClr val="000A1E"/>
                  </a:solidFill>
                </a:ln>
              </p:spPr>
            </p:pic>
            <p:pic>
              <p:nvPicPr>
                <p:cNvPr id="7" name="Afbeelding 7">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552476" y="4697995"/>
                  <a:ext cx="3240011" cy="2160002"/>
                </a:xfrm>
                <a:prstGeom prst="rect">
                  <a:avLst/>
                </a:prstGeom>
                <a:ln w="3175">
                  <a:solidFill>
                    <a:srgbClr val="000A1E"/>
                  </a:solidFill>
                </a:ln>
              </p:spPr>
            </p:pic>
          </p:grpSp>
        </mc:Fallback>
      </mc:AlternateContent>
    </p:spTree>
    <p:extLst>
      <p:ext uri="{BB962C8B-B14F-4D97-AF65-F5344CB8AC3E}">
        <p14:creationId xmlns:p14="http://schemas.microsoft.com/office/powerpoint/2010/main" val="74693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9901-A54F-6400-0618-9162B5C2D61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BE778FD-7E91-B870-FB35-C79B5D2CF8B9}"/>
              </a:ext>
            </a:extLst>
          </p:cNvPr>
          <p:cNvSpPr>
            <a:spLocks noGrp="1"/>
          </p:cNvSpPr>
          <p:nvPr>
            <p:ph type="sldNum" sz="quarter" idx="25"/>
          </p:nvPr>
        </p:nvSpPr>
        <p:spPr/>
        <p:txBody>
          <a:bodyPr/>
          <a:lstStyle/>
          <a:p>
            <a:fld id="{8B70248A-FD0F-534C-919E-E8EB9B0FC062}" type="slidenum">
              <a:rPr lang="en-BE" smtClean="0"/>
              <a:pPr/>
              <a:t>50</a:t>
            </a:fld>
            <a:endParaRPr lang="en-BE"/>
          </a:p>
        </p:txBody>
      </p:sp>
      <p:sp>
        <p:nvSpPr>
          <p:cNvPr id="4" name="Text Placeholder 3">
            <a:extLst>
              <a:ext uri="{FF2B5EF4-FFF2-40B4-BE49-F238E27FC236}">
                <a16:creationId xmlns:a16="http://schemas.microsoft.com/office/drawing/2014/main" id="{BB4C0A28-0FC6-5045-143E-B42BB9DEFFAC}"/>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3EE9B232-C342-8C22-F6B3-5A20EF3BE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813"/>
            <a:ext cx="12192000" cy="655637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F147C5FE-4BE9-B612-8EF2-C988FF72DBE3}"/>
              </a:ext>
            </a:extLst>
          </p:cNvPr>
          <p:cNvSpPr/>
          <p:nvPr/>
        </p:nvSpPr>
        <p:spPr>
          <a:xfrm>
            <a:off x="1805940" y="1420431"/>
            <a:ext cx="2034540" cy="4580319"/>
          </a:xfrm>
          <a:prstGeom prst="ellipse">
            <a:avLst/>
          </a:prstGeom>
          <a:noFill/>
          <a:ln w="7620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680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27BA-B122-22F0-C302-F24EB8A753E9}"/>
              </a:ext>
            </a:extLst>
          </p:cNvPr>
          <p:cNvSpPr>
            <a:spLocks noGrp="1"/>
          </p:cNvSpPr>
          <p:nvPr>
            <p:ph type="title"/>
          </p:nvPr>
        </p:nvSpPr>
        <p:spPr/>
        <p:txBody>
          <a:bodyPr/>
          <a:lstStyle/>
          <a:p>
            <a:r>
              <a:rPr lang="en-US"/>
              <a:t>Confusion Matrix</a:t>
            </a:r>
          </a:p>
        </p:txBody>
      </p:sp>
      <p:sp>
        <p:nvSpPr>
          <p:cNvPr id="3" name="Slide Number Placeholder 2">
            <a:extLst>
              <a:ext uri="{FF2B5EF4-FFF2-40B4-BE49-F238E27FC236}">
                <a16:creationId xmlns:a16="http://schemas.microsoft.com/office/drawing/2014/main" id="{75D9638B-CEF4-9581-67A8-0949CC95966C}"/>
              </a:ext>
            </a:extLst>
          </p:cNvPr>
          <p:cNvSpPr>
            <a:spLocks noGrp="1"/>
          </p:cNvSpPr>
          <p:nvPr>
            <p:ph type="sldNum" sz="quarter" idx="25"/>
          </p:nvPr>
        </p:nvSpPr>
        <p:spPr/>
        <p:txBody>
          <a:bodyPr/>
          <a:lstStyle/>
          <a:p>
            <a:fld id="{8B70248A-FD0F-534C-919E-E8EB9B0FC062}" type="slidenum">
              <a:rPr lang="en-BE" smtClean="0"/>
              <a:pPr/>
              <a:t>51</a:t>
            </a:fld>
            <a:endParaRPr lang="en-BE"/>
          </a:p>
        </p:txBody>
      </p:sp>
      <p:pic>
        <p:nvPicPr>
          <p:cNvPr id="5" name="Picture 2" descr="How to evaluate you model using the Confusion Matrix – Towards AI — The  Best of Tech, Science, and Engineering">
            <a:extLst>
              <a:ext uri="{FF2B5EF4-FFF2-40B4-BE49-F238E27FC236}">
                <a16:creationId xmlns:a16="http://schemas.microsoft.com/office/drawing/2014/main" id="{5230EEF3-0372-EA80-5F74-0A8702EB1F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19" t="2907" r="19724"/>
          <a:stretch/>
        </p:blipFill>
        <p:spPr bwMode="auto">
          <a:xfrm>
            <a:off x="681996" y="2122209"/>
            <a:ext cx="5777024" cy="46234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ushroom Classification Analysis | Kaggle">
            <a:extLst>
              <a:ext uri="{FF2B5EF4-FFF2-40B4-BE49-F238E27FC236}">
                <a16:creationId xmlns:a16="http://schemas.microsoft.com/office/drawing/2014/main" id="{5B6C592A-5329-2D1C-A14A-4ADDC23E7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958" y="4510331"/>
            <a:ext cx="5217042" cy="2347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8528E166-D5D7-A9F5-8BE9-E7D3403E1B21}"/>
              </a:ext>
            </a:extLst>
          </p:cNvPr>
          <p:cNvSpPr>
            <a:spLocks noGrp="1"/>
          </p:cNvSpPr>
          <p:nvPr>
            <p:ph type="body" sz="quarter" idx="31"/>
          </p:nvPr>
        </p:nvSpPr>
        <p:spPr>
          <a:xfrm>
            <a:off x="515936" y="1628775"/>
            <a:ext cx="10549461" cy="4716463"/>
          </a:xfrm>
        </p:spPr>
        <p:txBody>
          <a:bodyPr/>
          <a:lstStyle/>
          <a:p>
            <a:r>
              <a:rPr lang="en-US"/>
              <a:t>Accuracy doesn’t tell the whole story! Get a more nuanced view with a confusion matrix</a:t>
            </a:r>
          </a:p>
        </p:txBody>
      </p:sp>
      <p:pic>
        <p:nvPicPr>
          <p:cNvPr id="7" name="Picture 2">
            <a:extLst>
              <a:ext uri="{FF2B5EF4-FFF2-40B4-BE49-F238E27FC236}">
                <a16:creationId xmlns:a16="http://schemas.microsoft.com/office/drawing/2014/main" id="{FC1EBC69-7F45-8CF1-B6A3-E1076065BE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54" t="28750" r="70075" b="26389"/>
          <a:stretch/>
        </p:blipFill>
        <p:spPr bwMode="auto">
          <a:xfrm>
            <a:off x="11048999" y="150822"/>
            <a:ext cx="1143001" cy="207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490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389B-675E-842D-D3F0-B6774BFA998F}"/>
              </a:ext>
            </a:extLst>
          </p:cNvPr>
          <p:cNvSpPr>
            <a:spLocks noGrp="1"/>
          </p:cNvSpPr>
          <p:nvPr>
            <p:ph type="title"/>
          </p:nvPr>
        </p:nvSpPr>
        <p:spPr/>
        <p:txBody>
          <a:bodyPr/>
          <a:lstStyle/>
          <a:p>
            <a:r>
              <a:rPr lang="en-US"/>
              <a:t>Adversarial Attack (breaking the CNN)</a:t>
            </a:r>
          </a:p>
        </p:txBody>
      </p:sp>
      <p:sp>
        <p:nvSpPr>
          <p:cNvPr id="3" name="Slide Number Placeholder 2">
            <a:extLst>
              <a:ext uri="{FF2B5EF4-FFF2-40B4-BE49-F238E27FC236}">
                <a16:creationId xmlns:a16="http://schemas.microsoft.com/office/drawing/2014/main" id="{8DD45FEB-5972-EAAB-61FE-7B8F11815508}"/>
              </a:ext>
            </a:extLst>
          </p:cNvPr>
          <p:cNvSpPr>
            <a:spLocks noGrp="1"/>
          </p:cNvSpPr>
          <p:nvPr>
            <p:ph type="sldNum" sz="quarter" idx="25"/>
          </p:nvPr>
        </p:nvSpPr>
        <p:spPr/>
        <p:txBody>
          <a:bodyPr/>
          <a:lstStyle/>
          <a:p>
            <a:fld id="{8B70248A-FD0F-534C-919E-E8EB9B0FC062}" type="slidenum">
              <a:rPr lang="en-BE" smtClean="0"/>
              <a:pPr/>
              <a:t>52</a:t>
            </a:fld>
            <a:endParaRPr lang="en-BE"/>
          </a:p>
        </p:txBody>
      </p:sp>
      <p:sp>
        <p:nvSpPr>
          <p:cNvPr id="4" name="Text Placeholder 3">
            <a:extLst>
              <a:ext uri="{FF2B5EF4-FFF2-40B4-BE49-F238E27FC236}">
                <a16:creationId xmlns:a16="http://schemas.microsoft.com/office/drawing/2014/main" id="{A58C15B5-F94C-C0ED-3133-0ACCF6672015}"/>
              </a:ext>
            </a:extLst>
          </p:cNvPr>
          <p:cNvSpPr>
            <a:spLocks noGrp="1"/>
          </p:cNvSpPr>
          <p:nvPr>
            <p:ph type="body" sz="quarter" idx="31"/>
          </p:nvPr>
        </p:nvSpPr>
        <p:spPr/>
        <p:txBody>
          <a:bodyPr/>
          <a:lstStyle/>
          <a:p>
            <a:endParaRPr lang="en-US"/>
          </a:p>
        </p:txBody>
      </p:sp>
      <p:pic>
        <p:nvPicPr>
          <p:cNvPr id="5" name="Picture 2" descr="This colorful printed patch makes you pretty much invisible to AI - The  Verge">
            <a:extLst>
              <a:ext uri="{FF2B5EF4-FFF2-40B4-BE49-F238E27FC236}">
                <a16:creationId xmlns:a16="http://schemas.microsoft.com/office/drawing/2014/main" id="{953CAB3C-4CD9-3CDD-9E39-D17660F805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9131" y="2496981"/>
            <a:ext cx="4756907" cy="3171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reaking neural networks with adversarial attacks | by Anant Jain | Towards  Data Science">
            <a:extLst>
              <a:ext uri="{FF2B5EF4-FFF2-40B4-BE49-F238E27FC236}">
                <a16:creationId xmlns:a16="http://schemas.microsoft.com/office/drawing/2014/main" id="{B55D1A30-002D-F887-7AB2-0DD4A47684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265" y="3932920"/>
            <a:ext cx="5721417" cy="22714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obustifying Machine Perception for Face Recognition Systems">
            <a:extLst>
              <a:ext uri="{FF2B5EF4-FFF2-40B4-BE49-F238E27FC236}">
                <a16:creationId xmlns:a16="http://schemas.microsoft.com/office/drawing/2014/main" id="{BD9F5172-6D0F-A13E-CF85-A29D08792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102" y="2004766"/>
            <a:ext cx="6508802" cy="20778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F2EA568-F132-C7F0-962E-B533878378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54" t="28750" r="70075" b="26389"/>
          <a:stretch/>
        </p:blipFill>
        <p:spPr bwMode="auto">
          <a:xfrm>
            <a:off x="11048999" y="150822"/>
            <a:ext cx="1143001" cy="207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79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9901-A54F-6400-0618-9162B5C2D61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BE778FD-7E91-B870-FB35-C79B5D2CF8B9}"/>
              </a:ext>
            </a:extLst>
          </p:cNvPr>
          <p:cNvSpPr>
            <a:spLocks noGrp="1"/>
          </p:cNvSpPr>
          <p:nvPr>
            <p:ph type="sldNum" sz="quarter" idx="25"/>
          </p:nvPr>
        </p:nvSpPr>
        <p:spPr/>
        <p:txBody>
          <a:bodyPr/>
          <a:lstStyle/>
          <a:p>
            <a:fld id="{8B70248A-FD0F-534C-919E-E8EB9B0FC062}" type="slidenum">
              <a:rPr lang="en-BE" smtClean="0"/>
              <a:pPr/>
              <a:t>53</a:t>
            </a:fld>
            <a:endParaRPr lang="en-BE"/>
          </a:p>
        </p:txBody>
      </p:sp>
      <p:sp>
        <p:nvSpPr>
          <p:cNvPr id="4" name="Text Placeholder 3">
            <a:extLst>
              <a:ext uri="{FF2B5EF4-FFF2-40B4-BE49-F238E27FC236}">
                <a16:creationId xmlns:a16="http://schemas.microsoft.com/office/drawing/2014/main" id="{BB4C0A28-0FC6-5045-143E-B42BB9DEFFAC}"/>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3EE9B232-C342-8C22-F6B3-5A20EF3BE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813"/>
            <a:ext cx="12192000" cy="655637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F147C5FE-4BE9-B612-8EF2-C988FF72DBE3}"/>
              </a:ext>
            </a:extLst>
          </p:cNvPr>
          <p:cNvSpPr/>
          <p:nvPr/>
        </p:nvSpPr>
        <p:spPr>
          <a:xfrm>
            <a:off x="3429000" y="1420431"/>
            <a:ext cx="2034540" cy="4580319"/>
          </a:xfrm>
          <a:prstGeom prst="ellipse">
            <a:avLst/>
          </a:prstGeom>
          <a:noFill/>
          <a:ln w="7620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4353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DD6A-F23D-BC8A-8F25-3BD7061043BD}"/>
              </a:ext>
            </a:extLst>
          </p:cNvPr>
          <p:cNvSpPr>
            <a:spLocks noGrp="1"/>
          </p:cNvSpPr>
          <p:nvPr>
            <p:ph type="title"/>
          </p:nvPr>
        </p:nvSpPr>
        <p:spPr/>
        <p:txBody>
          <a:bodyPr/>
          <a:lstStyle/>
          <a:p>
            <a:r>
              <a:rPr lang="en-US"/>
              <a:t>StyleGAN2 (www.thispersondoesnotexist.com)</a:t>
            </a:r>
          </a:p>
        </p:txBody>
      </p:sp>
      <p:sp>
        <p:nvSpPr>
          <p:cNvPr id="3" name="Slide Number Placeholder 2">
            <a:extLst>
              <a:ext uri="{FF2B5EF4-FFF2-40B4-BE49-F238E27FC236}">
                <a16:creationId xmlns:a16="http://schemas.microsoft.com/office/drawing/2014/main" id="{D962A770-F5B0-DEE8-EEC0-5C3368C00174}"/>
              </a:ext>
            </a:extLst>
          </p:cNvPr>
          <p:cNvSpPr>
            <a:spLocks noGrp="1"/>
          </p:cNvSpPr>
          <p:nvPr>
            <p:ph type="sldNum" sz="quarter" idx="25"/>
          </p:nvPr>
        </p:nvSpPr>
        <p:spPr/>
        <p:txBody>
          <a:bodyPr/>
          <a:lstStyle/>
          <a:p>
            <a:fld id="{8B70248A-FD0F-534C-919E-E8EB9B0FC062}" type="slidenum">
              <a:rPr lang="en-BE" smtClean="0"/>
              <a:pPr/>
              <a:t>54</a:t>
            </a:fld>
            <a:endParaRPr lang="en-BE"/>
          </a:p>
        </p:txBody>
      </p:sp>
      <p:sp>
        <p:nvSpPr>
          <p:cNvPr id="4" name="Text Placeholder 3">
            <a:extLst>
              <a:ext uri="{FF2B5EF4-FFF2-40B4-BE49-F238E27FC236}">
                <a16:creationId xmlns:a16="http://schemas.microsoft.com/office/drawing/2014/main" id="{A1C6FCDD-A6C7-FF2E-F764-13F8188C9C48}"/>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C533E9F2-F2B6-5C46-58CF-694BF6EFC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92" t="28996" r="56937" b="25349"/>
          <a:stretch/>
        </p:blipFill>
        <p:spPr bwMode="auto">
          <a:xfrm>
            <a:off x="10949940" y="112326"/>
            <a:ext cx="11430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6" name="Online Media 5" title="StyleGAN2 Interpolation Loop">
            <a:hlinkClick r:id="" action="ppaction://media"/>
            <a:extLst>
              <a:ext uri="{FF2B5EF4-FFF2-40B4-BE49-F238E27FC236}">
                <a16:creationId xmlns:a16="http://schemas.microsoft.com/office/drawing/2014/main" id="{858954BA-DB74-907F-9E6C-A09D21313759}"/>
              </a:ext>
            </a:extLst>
          </p:cNvPr>
          <p:cNvPicPr>
            <a:picLocks noRot="1" noChangeAspect="1"/>
          </p:cNvPicPr>
          <p:nvPr>
            <a:videoFile r:link="rId1"/>
          </p:nvPr>
        </p:nvPicPr>
        <p:blipFill>
          <a:blip r:embed="rId4"/>
          <a:stretch>
            <a:fillRect/>
          </a:stretch>
        </p:blipFill>
        <p:spPr>
          <a:xfrm>
            <a:off x="237502" y="1814160"/>
            <a:ext cx="6729339" cy="5043840"/>
          </a:xfrm>
          <a:prstGeom prst="rect">
            <a:avLst/>
          </a:prstGeom>
        </p:spPr>
      </p:pic>
      <p:pic>
        <p:nvPicPr>
          <p:cNvPr id="7" name="Picture 6">
            <a:extLst>
              <a:ext uri="{FF2B5EF4-FFF2-40B4-BE49-F238E27FC236}">
                <a16:creationId xmlns:a16="http://schemas.microsoft.com/office/drawing/2014/main" id="{83CFB330-48CF-7132-38FF-C621A01AC61B}"/>
              </a:ext>
            </a:extLst>
          </p:cNvPr>
          <p:cNvPicPr>
            <a:picLocks noChangeAspect="1"/>
          </p:cNvPicPr>
          <p:nvPr/>
        </p:nvPicPr>
        <p:blipFill>
          <a:blip r:embed="rId5"/>
          <a:stretch>
            <a:fillRect/>
          </a:stretch>
        </p:blipFill>
        <p:spPr>
          <a:xfrm>
            <a:off x="7381511" y="2258297"/>
            <a:ext cx="4294551" cy="4599703"/>
          </a:xfrm>
          <a:prstGeom prst="rect">
            <a:avLst/>
          </a:prstGeom>
        </p:spPr>
      </p:pic>
    </p:spTree>
    <p:extLst>
      <p:ext uri="{BB962C8B-B14F-4D97-AF65-F5344CB8AC3E}">
        <p14:creationId xmlns:p14="http://schemas.microsoft.com/office/powerpoint/2010/main" val="273365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A84D0-86A5-1346-7A4F-B91E2CFEDA65}"/>
              </a:ext>
            </a:extLst>
          </p:cNvPr>
          <p:cNvSpPr>
            <a:spLocks noGrp="1"/>
          </p:cNvSpPr>
          <p:nvPr>
            <p:ph type="title"/>
          </p:nvPr>
        </p:nvSpPr>
        <p:spPr/>
        <p:txBody>
          <a:bodyPr/>
          <a:lstStyle/>
          <a:p>
            <a:r>
              <a:rPr lang="en-US"/>
              <a:t>Fake News</a:t>
            </a:r>
            <a:br>
              <a:rPr lang="en-US"/>
            </a:br>
            <a:r>
              <a:rPr lang="en-US"/>
              <a:t>Deep Fakes</a:t>
            </a:r>
          </a:p>
        </p:txBody>
      </p:sp>
      <p:sp>
        <p:nvSpPr>
          <p:cNvPr id="3" name="Slide Number Placeholder 2">
            <a:extLst>
              <a:ext uri="{FF2B5EF4-FFF2-40B4-BE49-F238E27FC236}">
                <a16:creationId xmlns:a16="http://schemas.microsoft.com/office/drawing/2014/main" id="{2AE966C3-CD9C-D277-7FA4-927524682BAA}"/>
              </a:ext>
            </a:extLst>
          </p:cNvPr>
          <p:cNvSpPr>
            <a:spLocks noGrp="1"/>
          </p:cNvSpPr>
          <p:nvPr>
            <p:ph type="sldNum" sz="quarter" idx="25"/>
          </p:nvPr>
        </p:nvSpPr>
        <p:spPr/>
        <p:txBody>
          <a:bodyPr/>
          <a:lstStyle/>
          <a:p>
            <a:fld id="{8B70248A-FD0F-534C-919E-E8EB9B0FC062}" type="slidenum">
              <a:rPr lang="en-BE" smtClean="0"/>
              <a:pPr/>
              <a:t>55</a:t>
            </a:fld>
            <a:endParaRPr lang="en-BE"/>
          </a:p>
        </p:txBody>
      </p:sp>
      <p:sp>
        <p:nvSpPr>
          <p:cNvPr id="4" name="Text Placeholder 3">
            <a:extLst>
              <a:ext uri="{FF2B5EF4-FFF2-40B4-BE49-F238E27FC236}">
                <a16:creationId xmlns:a16="http://schemas.microsoft.com/office/drawing/2014/main" id="{AB3EE0A6-8957-39DB-4EBD-E6534ADEA6B6}"/>
              </a:ext>
            </a:extLst>
          </p:cNvPr>
          <p:cNvSpPr>
            <a:spLocks noGrp="1"/>
          </p:cNvSpPr>
          <p:nvPr>
            <p:ph type="body" sz="quarter" idx="31"/>
          </p:nvPr>
        </p:nvSpPr>
        <p:spPr/>
        <p:txBody>
          <a:bodyPr/>
          <a:lstStyle/>
          <a:p>
            <a:endParaRPr lang="en-US"/>
          </a:p>
        </p:txBody>
      </p:sp>
      <p:pic>
        <p:nvPicPr>
          <p:cNvPr id="5" name="Google Shape;387;p62">
            <a:extLst>
              <a:ext uri="{FF2B5EF4-FFF2-40B4-BE49-F238E27FC236}">
                <a16:creationId xmlns:a16="http://schemas.microsoft.com/office/drawing/2014/main" id="{2394D85E-4243-5168-1D58-CCE39CADE0A3}"/>
              </a:ext>
            </a:extLst>
          </p:cNvPr>
          <p:cNvPicPr preferRelativeResize="0"/>
          <p:nvPr/>
        </p:nvPicPr>
        <p:blipFill>
          <a:blip r:embed="rId2">
            <a:alphaModFix/>
          </a:blip>
          <a:stretch>
            <a:fillRect/>
          </a:stretch>
        </p:blipFill>
        <p:spPr>
          <a:xfrm>
            <a:off x="99059" y="1549254"/>
            <a:ext cx="4208565" cy="2049411"/>
          </a:xfrm>
          <a:prstGeom prst="rect">
            <a:avLst/>
          </a:prstGeom>
          <a:noFill/>
          <a:ln>
            <a:noFill/>
          </a:ln>
        </p:spPr>
      </p:pic>
      <p:pic>
        <p:nvPicPr>
          <p:cNvPr id="6" name="Google Shape;388;p62">
            <a:extLst>
              <a:ext uri="{FF2B5EF4-FFF2-40B4-BE49-F238E27FC236}">
                <a16:creationId xmlns:a16="http://schemas.microsoft.com/office/drawing/2014/main" id="{A790D62A-BF2E-4997-3B6E-D28309836B7C}"/>
              </a:ext>
            </a:extLst>
          </p:cNvPr>
          <p:cNvPicPr preferRelativeResize="0"/>
          <p:nvPr/>
        </p:nvPicPr>
        <p:blipFill>
          <a:blip r:embed="rId3">
            <a:alphaModFix/>
          </a:blip>
          <a:stretch>
            <a:fillRect/>
          </a:stretch>
        </p:blipFill>
        <p:spPr>
          <a:xfrm>
            <a:off x="337002" y="3965818"/>
            <a:ext cx="3057749" cy="1795096"/>
          </a:xfrm>
          <a:prstGeom prst="rect">
            <a:avLst/>
          </a:prstGeom>
          <a:noFill/>
          <a:ln>
            <a:noFill/>
          </a:ln>
        </p:spPr>
      </p:pic>
      <p:pic>
        <p:nvPicPr>
          <p:cNvPr id="7" name="Google Shape;406;p65">
            <a:extLst>
              <a:ext uri="{FF2B5EF4-FFF2-40B4-BE49-F238E27FC236}">
                <a16:creationId xmlns:a16="http://schemas.microsoft.com/office/drawing/2014/main" id="{0188424E-0B06-5397-C9AF-FA0EAE92E97E}"/>
              </a:ext>
            </a:extLst>
          </p:cNvPr>
          <p:cNvPicPr preferRelativeResize="0"/>
          <p:nvPr/>
        </p:nvPicPr>
        <p:blipFill>
          <a:blip r:embed="rId4">
            <a:alphaModFix/>
          </a:blip>
          <a:stretch>
            <a:fillRect/>
          </a:stretch>
        </p:blipFill>
        <p:spPr>
          <a:xfrm>
            <a:off x="4451537" y="-31448"/>
            <a:ext cx="6081525" cy="2727064"/>
          </a:xfrm>
          <a:prstGeom prst="rect">
            <a:avLst/>
          </a:prstGeom>
          <a:noFill/>
          <a:ln>
            <a:noFill/>
          </a:ln>
        </p:spPr>
      </p:pic>
      <p:pic>
        <p:nvPicPr>
          <p:cNvPr id="8" name="Google Shape;400;p64">
            <a:extLst>
              <a:ext uri="{FF2B5EF4-FFF2-40B4-BE49-F238E27FC236}">
                <a16:creationId xmlns:a16="http://schemas.microsoft.com/office/drawing/2014/main" id="{BA802881-4601-9F2B-F5F8-472A1F8F15CD}"/>
              </a:ext>
            </a:extLst>
          </p:cNvPr>
          <p:cNvPicPr preferRelativeResize="0"/>
          <p:nvPr/>
        </p:nvPicPr>
        <p:blipFill>
          <a:blip r:embed="rId5">
            <a:alphaModFix/>
          </a:blip>
          <a:stretch>
            <a:fillRect/>
          </a:stretch>
        </p:blipFill>
        <p:spPr>
          <a:xfrm>
            <a:off x="3811160" y="3880110"/>
            <a:ext cx="3681139" cy="2727064"/>
          </a:xfrm>
          <a:prstGeom prst="rect">
            <a:avLst/>
          </a:prstGeom>
          <a:noFill/>
          <a:ln>
            <a:noFill/>
          </a:ln>
        </p:spPr>
      </p:pic>
      <p:pic>
        <p:nvPicPr>
          <p:cNvPr id="9" name="Picture 2">
            <a:extLst>
              <a:ext uri="{FF2B5EF4-FFF2-40B4-BE49-F238E27FC236}">
                <a16:creationId xmlns:a16="http://schemas.microsoft.com/office/drawing/2014/main" id="{D8B04CBD-B38C-083B-1B9B-822E0DE6AA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792" t="28996" r="56937" b="25349"/>
          <a:stretch/>
        </p:blipFill>
        <p:spPr bwMode="auto">
          <a:xfrm>
            <a:off x="10949940" y="112326"/>
            <a:ext cx="11430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do I spot a deepfake? – DW – 12/06/2023">
            <a:extLst>
              <a:ext uri="{FF2B5EF4-FFF2-40B4-BE49-F238E27FC236}">
                <a16:creationId xmlns:a16="http://schemas.microsoft.com/office/drawing/2014/main" id="{40A243A0-C83E-A556-CDD2-A8D892A52D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
          <a:stretch/>
        </p:blipFill>
        <p:spPr bwMode="auto">
          <a:xfrm>
            <a:off x="8306406" y="2562743"/>
            <a:ext cx="3309322" cy="434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468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E5FB-1868-3538-5644-F429AE9B2228}"/>
              </a:ext>
            </a:extLst>
          </p:cNvPr>
          <p:cNvSpPr>
            <a:spLocks noGrp="1"/>
          </p:cNvSpPr>
          <p:nvPr>
            <p:ph type="title"/>
          </p:nvPr>
        </p:nvSpPr>
        <p:spPr/>
        <p:txBody>
          <a:bodyPr/>
          <a:lstStyle/>
          <a:p>
            <a:r>
              <a:rPr lang="en-US"/>
              <a:t>Generative Adversarial Networks</a:t>
            </a:r>
            <a:br>
              <a:rPr lang="en-US"/>
            </a:br>
            <a:r>
              <a:rPr lang="en-US"/>
              <a:t>(GANs)</a:t>
            </a:r>
          </a:p>
        </p:txBody>
      </p:sp>
      <p:sp>
        <p:nvSpPr>
          <p:cNvPr id="3" name="Slide Number Placeholder 2">
            <a:extLst>
              <a:ext uri="{FF2B5EF4-FFF2-40B4-BE49-F238E27FC236}">
                <a16:creationId xmlns:a16="http://schemas.microsoft.com/office/drawing/2014/main" id="{3AB57F3F-6012-A9D2-7390-D13FAF7DF3ED}"/>
              </a:ext>
            </a:extLst>
          </p:cNvPr>
          <p:cNvSpPr>
            <a:spLocks noGrp="1"/>
          </p:cNvSpPr>
          <p:nvPr>
            <p:ph type="sldNum" sz="quarter" idx="25"/>
          </p:nvPr>
        </p:nvSpPr>
        <p:spPr/>
        <p:txBody>
          <a:bodyPr/>
          <a:lstStyle/>
          <a:p>
            <a:fld id="{8B70248A-FD0F-534C-919E-E8EB9B0FC062}" type="slidenum">
              <a:rPr lang="en-BE" smtClean="0"/>
              <a:pPr/>
              <a:t>56</a:t>
            </a:fld>
            <a:endParaRPr lang="en-BE"/>
          </a:p>
        </p:txBody>
      </p:sp>
      <p:sp>
        <p:nvSpPr>
          <p:cNvPr id="4" name="Text Placeholder 3">
            <a:extLst>
              <a:ext uri="{FF2B5EF4-FFF2-40B4-BE49-F238E27FC236}">
                <a16:creationId xmlns:a16="http://schemas.microsoft.com/office/drawing/2014/main" id="{3544A9A2-EAC7-8466-81D8-2ABD894EBB0A}"/>
              </a:ext>
            </a:extLst>
          </p:cNvPr>
          <p:cNvSpPr>
            <a:spLocks noGrp="1"/>
          </p:cNvSpPr>
          <p:nvPr>
            <p:ph type="body" sz="quarter" idx="31"/>
          </p:nvPr>
        </p:nvSpPr>
        <p:spPr/>
        <p:txBody>
          <a:bodyPr/>
          <a:lstStyle/>
          <a:p>
            <a:endParaRPr lang="en-US"/>
          </a:p>
        </p:txBody>
      </p:sp>
      <p:pic>
        <p:nvPicPr>
          <p:cNvPr id="5" name="Picture 2" descr="Generative Adversarial Networks (GANs): A Complete Guide">
            <a:extLst>
              <a:ext uri="{FF2B5EF4-FFF2-40B4-BE49-F238E27FC236}">
                <a16:creationId xmlns:a16="http://schemas.microsoft.com/office/drawing/2014/main" id="{723FD082-5062-C051-21E6-B5D633138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2564"/>
            <a:ext cx="12192000" cy="4529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61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649C5-F0BF-BDC5-6A87-1887D8B55213}"/>
              </a:ext>
            </a:extLst>
          </p:cNvPr>
          <p:cNvSpPr>
            <a:spLocks noGrp="1"/>
          </p:cNvSpPr>
          <p:nvPr>
            <p:ph type="title"/>
          </p:nvPr>
        </p:nvSpPr>
        <p:spPr/>
        <p:txBody>
          <a:bodyPr/>
          <a:lstStyle/>
          <a:p>
            <a:r>
              <a:rPr lang="en-US"/>
              <a:t>GANs: Why Discriminator Network?</a:t>
            </a:r>
            <a:br>
              <a:rPr lang="en-US"/>
            </a:br>
            <a:r>
              <a:rPr lang="en-US" sz="3600" i="1"/>
              <a:t>‘Conceptual Loss vs MSE Loss’</a:t>
            </a:r>
            <a:endParaRPr lang="en-US" i="1"/>
          </a:p>
        </p:txBody>
      </p:sp>
      <p:sp>
        <p:nvSpPr>
          <p:cNvPr id="3" name="Slide Number Placeholder 2">
            <a:extLst>
              <a:ext uri="{FF2B5EF4-FFF2-40B4-BE49-F238E27FC236}">
                <a16:creationId xmlns:a16="http://schemas.microsoft.com/office/drawing/2014/main" id="{42901925-CA45-F61E-B1A0-A99DE89784BE}"/>
              </a:ext>
            </a:extLst>
          </p:cNvPr>
          <p:cNvSpPr>
            <a:spLocks noGrp="1"/>
          </p:cNvSpPr>
          <p:nvPr>
            <p:ph type="sldNum" sz="quarter" idx="25"/>
          </p:nvPr>
        </p:nvSpPr>
        <p:spPr/>
        <p:txBody>
          <a:bodyPr/>
          <a:lstStyle/>
          <a:p>
            <a:fld id="{8B70248A-FD0F-534C-919E-E8EB9B0FC062}" type="slidenum">
              <a:rPr lang="en-BE" smtClean="0"/>
              <a:pPr/>
              <a:t>57</a:t>
            </a:fld>
            <a:endParaRPr lang="en-BE"/>
          </a:p>
        </p:txBody>
      </p:sp>
      <p:sp>
        <p:nvSpPr>
          <p:cNvPr id="4" name="Text Placeholder 3">
            <a:extLst>
              <a:ext uri="{FF2B5EF4-FFF2-40B4-BE49-F238E27FC236}">
                <a16:creationId xmlns:a16="http://schemas.microsoft.com/office/drawing/2014/main" id="{D049F743-8DA4-4D6D-0E64-A1595B2569BA}"/>
              </a:ext>
            </a:extLst>
          </p:cNvPr>
          <p:cNvSpPr>
            <a:spLocks noGrp="1"/>
          </p:cNvSpPr>
          <p:nvPr>
            <p:ph type="body" sz="quarter" idx="31"/>
          </p:nvPr>
        </p:nvSpPr>
        <p:spPr/>
        <p:txBody>
          <a:bodyPr/>
          <a:lstStyle/>
          <a:p>
            <a:endParaRPr lang="en-US"/>
          </a:p>
        </p:txBody>
      </p:sp>
      <p:pic>
        <p:nvPicPr>
          <p:cNvPr id="5" name="Afbeelding 3">
            <a:extLst>
              <a:ext uri="{FF2B5EF4-FFF2-40B4-BE49-F238E27FC236}">
                <a16:creationId xmlns:a16="http://schemas.microsoft.com/office/drawing/2014/main" id="{BD7C8461-8160-A743-6491-8B8070F77D05}"/>
              </a:ext>
            </a:extLst>
          </p:cNvPr>
          <p:cNvPicPr>
            <a:picLocks noChangeAspect="1"/>
          </p:cNvPicPr>
          <p:nvPr/>
        </p:nvPicPr>
        <p:blipFill rotWithShape="1">
          <a:blip r:embed="rId2"/>
          <a:srcRect l="6876" t="14584" r="9882" b="23542"/>
          <a:stretch/>
        </p:blipFill>
        <p:spPr>
          <a:xfrm>
            <a:off x="2530" y="1683883"/>
            <a:ext cx="7046856" cy="2946345"/>
          </a:xfrm>
          <a:prstGeom prst="rect">
            <a:avLst/>
          </a:prstGeom>
        </p:spPr>
      </p:pic>
      <p:pic>
        <p:nvPicPr>
          <p:cNvPr id="6" name="Picture 2">
            <a:extLst>
              <a:ext uri="{FF2B5EF4-FFF2-40B4-BE49-F238E27FC236}">
                <a16:creationId xmlns:a16="http://schemas.microsoft.com/office/drawing/2014/main" id="{A6055D65-FBCF-D8C6-AF03-7A7FBB373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158" y="3146026"/>
            <a:ext cx="4343105" cy="34355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C9E025-5751-8042-AE42-54B1FE7C364C}"/>
              </a:ext>
            </a:extLst>
          </p:cNvPr>
          <p:cNvSpPr txBox="1"/>
          <p:nvPr/>
        </p:nvSpPr>
        <p:spPr>
          <a:xfrm>
            <a:off x="4940955" y="5119359"/>
            <a:ext cx="3390572" cy="646331"/>
          </a:xfrm>
          <a:prstGeom prst="rect">
            <a:avLst/>
          </a:prstGeom>
          <a:noFill/>
        </p:spPr>
        <p:txBody>
          <a:bodyPr wrap="square" rtlCol="0">
            <a:spAutoFit/>
          </a:bodyPr>
          <a:lstStyle/>
          <a:p>
            <a:r>
              <a:rPr lang="nl-BE" dirty="0"/>
              <a:t>Same MSE </a:t>
            </a:r>
            <a:r>
              <a:rPr lang="nl-BE" dirty="0" err="1"/>
              <a:t>loss</a:t>
            </a:r>
            <a:r>
              <a:rPr lang="nl-BE" dirty="0"/>
              <a:t>, different </a:t>
            </a:r>
            <a:r>
              <a:rPr lang="nl-BE" dirty="0" err="1"/>
              <a:t>perceptual</a:t>
            </a:r>
            <a:r>
              <a:rPr lang="nl-BE" dirty="0"/>
              <a:t> </a:t>
            </a:r>
            <a:r>
              <a:rPr lang="nl-BE"/>
              <a:t>‘quality’:</a:t>
            </a:r>
            <a:endParaRPr lang="en-US" dirty="0"/>
          </a:p>
        </p:txBody>
      </p:sp>
      <p:pic>
        <p:nvPicPr>
          <p:cNvPr id="8" name="Picture 2" descr="Machine learning: an introduction to mean squared error and regression lines">
            <a:extLst>
              <a:ext uri="{FF2B5EF4-FFF2-40B4-BE49-F238E27FC236}">
                <a16:creationId xmlns:a16="http://schemas.microsoft.com/office/drawing/2014/main" id="{ABED5550-1A8C-A98B-0856-F2228A3F0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7372" y="2004766"/>
            <a:ext cx="2932675" cy="809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755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E737-B35C-C525-3206-CDD53BA72FE2}"/>
              </a:ext>
            </a:extLst>
          </p:cNvPr>
          <p:cNvSpPr>
            <a:spLocks noGrp="1"/>
          </p:cNvSpPr>
          <p:nvPr>
            <p:ph type="title"/>
          </p:nvPr>
        </p:nvSpPr>
        <p:spPr/>
        <p:txBody>
          <a:bodyPr/>
          <a:lstStyle/>
          <a:p>
            <a:r>
              <a:rPr lang="en-US" dirty="0"/>
              <a:t>Surveillance capitalism</a:t>
            </a:r>
          </a:p>
        </p:txBody>
      </p:sp>
      <p:sp>
        <p:nvSpPr>
          <p:cNvPr id="3" name="Slide Number Placeholder 2">
            <a:extLst>
              <a:ext uri="{FF2B5EF4-FFF2-40B4-BE49-F238E27FC236}">
                <a16:creationId xmlns:a16="http://schemas.microsoft.com/office/drawing/2014/main" id="{D0CEE607-917F-98BA-8BB7-6792DB95D8C2}"/>
              </a:ext>
            </a:extLst>
          </p:cNvPr>
          <p:cNvSpPr>
            <a:spLocks noGrp="1"/>
          </p:cNvSpPr>
          <p:nvPr>
            <p:ph type="sldNum" sz="quarter" idx="25"/>
          </p:nvPr>
        </p:nvSpPr>
        <p:spPr/>
        <p:txBody>
          <a:bodyPr/>
          <a:lstStyle/>
          <a:p>
            <a:fld id="{8B70248A-FD0F-534C-919E-E8EB9B0FC062}" type="slidenum">
              <a:rPr lang="en-BE" smtClean="0"/>
              <a:pPr/>
              <a:t>58</a:t>
            </a:fld>
            <a:endParaRPr lang="en-BE"/>
          </a:p>
        </p:txBody>
      </p:sp>
      <p:sp>
        <p:nvSpPr>
          <p:cNvPr id="4" name="Text Placeholder 3">
            <a:extLst>
              <a:ext uri="{FF2B5EF4-FFF2-40B4-BE49-F238E27FC236}">
                <a16:creationId xmlns:a16="http://schemas.microsoft.com/office/drawing/2014/main" id="{721A0FEA-6334-E716-D043-C38C8A5A3E2C}"/>
              </a:ext>
            </a:extLst>
          </p:cNvPr>
          <p:cNvSpPr>
            <a:spLocks noGrp="1"/>
          </p:cNvSpPr>
          <p:nvPr>
            <p:ph type="body" sz="quarter" idx="31"/>
          </p:nvPr>
        </p:nvSpPr>
        <p:spPr/>
        <p:txBody>
          <a:bodyPr/>
          <a:lstStyle/>
          <a:p>
            <a:endParaRPr lang="en-US"/>
          </a:p>
        </p:txBody>
      </p:sp>
      <p:pic>
        <p:nvPicPr>
          <p:cNvPr id="1026" name="Picture 2">
            <a:extLst>
              <a:ext uri="{FF2B5EF4-FFF2-40B4-BE49-F238E27FC236}">
                <a16:creationId xmlns:a16="http://schemas.microsoft.com/office/drawing/2014/main" id="{484BAFC3-0261-75BB-9FDD-B4C62DD31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051" y="5037132"/>
            <a:ext cx="261937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822ED29-527C-B98E-2E36-61EB21568D22}"/>
              </a:ext>
            </a:extLst>
          </p:cNvPr>
          <p:cNvPicPr>
            <a:picLocks noChangeAspect="1"/>
          </p:cNvPicPr>
          <p:nvPr/>
        </p:nvPicPr>
        <p:blipFill>
          <a:blip r:embed="rId4"/>
          <a:stretch>
            <a:fillRect/>
          </a:stretch>
        </p:blipFill>
        <p:spPr>
          <a:xfrm>
            <a:off x="0" y="1360176"/>
            <a:ext cx="9486051" cy="4376597"/>
          </a:xfrm>
          <a:prstGeom prst="rect">
            <a:avLst/>
          </a:prstGeom>
        </p:spPr>
      </p:pic>
      <p:pic>
        <p:nvPicPr>
          <p:cNvPr id="1028" name="Picture 4" descr="Big media sales opportunity: Take Big Data to Main Street | MediaReset">
            <a:extLst>
              <a:ext uri="{FF2B5EF4-FFF2-40B4-BE49-F238E27FC236}">
                <a16:creationId xmlns:a16="http://schemas.microsoft.com/office/drawing/2014/main" id="{AAA1634A-49A2-63DD-20C7-15DAD3EF7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6051" y="2322192"/>
            <a:ext cx="2705949" cy="2366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EC32538-C5DE-4699-550E-134F8C9C3D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792" t="28996" r="56937" b="25349"/>
          <a:stretch/>
        </p:blipFill>
        <p:spPr bwMode="auto">
          <a:xfrm>
            <a:off x="10949940" y="112326"/>
            <a:ext cx="1143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888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A7D9-EC1B-4D03-0182-F85F533C65C1}"/>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7252B32A-808A-9A76-44A6-5E1A9C138489}"/>
              </a:ext>
            </a:extLst>
          </p:cNvPr>
          <p:cNvSpPr>
            <a:spLocks noGrp="1"/>
          </p:cNvSpPr>
          <p:nvPr>
            <p:ph type="sldNum" sz="quarter" idx="25"/>
          </p:nvPr>
        </p:nvSpPr>
        <p:spPr/>
        <p:txBody>
          <a:bodyPr/>
          <a:lstStyle/>
          <a:p>
            <a:fld id="{8B70248A-FD0F-534C-919E-E8EB9B0FC062}" type="slidenum">
              <a:rPr lang="en-BE" smtClean="0"/>
              <a:pPr/>
              <a:t>59</a:t>
            </a:fld>
            <a:endParaRPr lang="en-BE"/>
          </a:p>
        </p:txBody>
      </p:sp>
      <p:sp>
        <p:nvSpPr>
          <p:cNvPr id="4" name="Text Placeholder 3">
            <a:extLst>
              <a:ext uri="{FF2B5EF4-FFF2-40B4-BE49-F238E27FC236}">
                <a16:creationId xmlns:a16="http://schemas.microsoft.com/office/drawing/2014/main" id="{2958C8C4-5B64-E84D-8082-3359A473D2D4}"/>
              </a:ext>
            </a:extLst>
          </p:cNvPr>
          <p:cNvSpPr>
            <a:spLocks noGrp="1"/>
          </p:cNvSpPr>
          <p:nvPr>
            <p:ph type="body" sz="quarter" idx="31"/>
          </p:nvPr>
        </p:nvSpPr>
        <p:spPr/>
        <p:txBody>
          <a:bodyPr/>
          <a:lstStyle/>
          <a:p>
            <a:endParaRPr lang="en-US"/>
          </a:p>
        </p:txBody>
      </p:sp>
      <p:pic>
        <p:nvPicPr>
          <p:cNvPr id="2052" name="Picture 4">
            <a:extLst>
              <a:ext uri="{FF2B5EF4-FFF2-40B4-BE49-F238E27FC236}">
                <a16:creationId xmlns:a16="http://schemas.microsoft.com/office/drawing/2014/main" id="{0814B40D-F2D5-6869-BE65-3A5F14FD6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2DA8546-CFD6-8AD3-53DD-791D87B52766}"/>
              </a:ext>
            </a:extLst>
          </p:cNvPr>
          <p:cNvPicPr>
            <a:picLocks noChangeAspect="1"/>
          </p:cNvPicPr>
          <p:nvPr/>
        </p:nvPicPr>
        <p:blipFill>
          <a:blip r:embed="rId4"/>
          <a:stretch>
            <a:fillRect/>
          </a:stretch>
        </p:blipFill>
        <p:spPr>
          <a:xfrm>
            <a:off x="6513149" y="0"/>
            <a:ext cx="4676316" cy="2429255"/>
          </a:xfrm>
          <a:prstGeom prst="rect">
            <a:avLst/>
          </a:prstGeom>
        </p:spPr>
      </p:pic>
      <p:pic>
        <p:nvPicPr>
          <p:cNvPr id="6" name="Picture 5">
            <a:extLst>
              <a:ext uri="{FF2B5EF4-FFF2-40B4-BE49-F238E27FC236}">
                <a16:creationId xmlns:a16="http://schemas.microsoft.com/office/drawing/2014/main" id="{14D3A21C-8699-2649-C92E-F3DF7ECE2661}"/>
              </a:ext>
            </a:extLst>
          </p:cNvPr>
          <p:cNvPicPr>
            <a:picLocks noChangeAspect="1"/>
          </p:cNvPicPr>
          <p:nvPr/>
        </p:nvPicPr>
        <p:blipFill>
          <a:blip r:embed="rId5"/>
          <a:stretch>
            <a:fillRect/>
          </a:stretch>
        </p:blipFill>
        <p:spPr>
          <a:xfrm>
            <a:off x="5813577" y="3049206"/>
            <a:ext cx="5960590" cy="3870513"/>
          </a:xfrm>
          <a:prstGeom prst="rect">
            <a:avLst/>
          </a:prstGeom>
        </p:spPr>
      </p:pic>
      <p:sp>
        <p:nvSpPr>
          <p:cNvPr id="5" name="Title 1">
            <a:extLst>
              <a:ext uri="{FF2B5EF4-FFF2-40B4-BE49-F238E27FC236}">
                <a16:creationId xmlns:a16="http://schemas.microsoft.com/office/drawing/2014/main" id="{9BA92096-7AEC-47CA-E9A0-4519C25DC7B2}"/>
              </a:ext>
            </a:extLst>
          </p:cNvPr>
          <p:cNvSpPr txBox="1">
            <a:spLocks/>
          </p:cNvSpPr>
          <p:nvPr/>
        </p:nvSpPr>
        <p:spPr>
          <a:xfrm>
            <a:off x="6084962" y="2181225"/>
            <a:ext cx="6162121" cy="1116012"/>
          </a:xfrm>
          <a:prstGeom prst="rect">
            <a:avLst/>
          </a:prstGeom>
        </p:spPr>
        <p:txBody>
          <a:bodyPr vert="horz" lIns="90000" tIns="45720" rIns="90000" bIns="45720" rtlCol="0" anchor="ctr">
            <a:noAutofit/>
          </a:bodyPr>
          <a:lst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a:lstStyle>
          <a:p>
            <a:r>
              <a:rPr lang="en-US"/>
              <a:t>Who sells what data?</a:t>
            </a:r>
            <a:endParaRPr lang="en-US" dirty="0"/>
          </a:p>
        </p:txBody>
      </p:sp>
      <p:pic>
        <p:nvPicPr>
          <p:cNvPr id="7" name="Picture 2">
            <a:extLst>
              <a:ext uri="{FF2B5EF4-FFF2-40B4-BE49-F238E27FC236}">
                <a16:creationId xmlns:a16="http://schemas.microsoft.com/office/drawing/2014/main" id="{73E02B22-B22C-7D32-948E-1A68699D30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792" t="28996" r="56937" b="25349"/>
          <a:stretch/>
        </p:blipFill>
        <p:spPr bwMode="auto">
          <a:xfrm>
            <a:off x="10949940" y="112326"/>
            <a:ext cx="1143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287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132,212 Big Data Icon Royalty-Free Images, Stock Photos ...">
            <a:extLst>
              <a:ext uri="{FF2B5EF4-FFF2-40B4-BE49-F238E27FC236}">
                <a16:creationId xmlns:a16="http://schemas.microsoft.com/office/drawing/2014/main" id="{D7AE8954-A835-5C56-D063-06C1CBDE4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286"/>
          <a:stretch/>
        </p:blipFill>
        <p:spPr bwMode="auto">
          <a:xfrm>
            <a:off x="2590815" y="0"/>
            <a:ext cx="7010369" cy="684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657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9901-A54F-6400-0618-9162B5C2D61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BE778FD-7E91-B870-FB35-C79B5D2CF8B9}"/>
              </a:ext>
            </a:extLst>
          </p:cNvPr>
          <p:cNvSpPr>
            <a:spLocks noGrp="1"/>
          </p:cNvSpPr>
          <p:nvPr>
            <p:ph type="sldNum" sz="quarter" idx="25"/>
          </p:nvPr>
        </p:nvSpPr>
        <p:spPr/>
        <p:txBody>
          <a:bodyPr/>
          <a:lstStyle/>
          <a:p>
            <a:fld id="{8B70248A-FD0F-534C-919E-E8EB9B0FC062}" type="slidenum">
              <a:rPr lang="en-BE" smtClean="0"/>
              <a:pPr/>
              <a:t>60</a:t>
            </a:fld>
            <a:endParaRPr lang="en-BE"/>
          </a:p>
        </p:txBody>
      </p:sp>
      <p:sp>
        <p:nvSpPr>
          <p:cNvPr id="4" name="Text Placeholder 3">
            <a:extLst>
              <a:ext uri="{FF2B5EF4-FFF2-40B4-BE49-F238E27FC236}">
                <a16:creationId xmlns:a16="http://schemas.microsoft.com/office/drawing/2014/main" id="{BB4C0A28-0FC6-5045-143E-B42BB9DEFFAC}"/>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3EE9B232-C342-8C22-F6B3-5A20EF3BE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813"/>
            <a:ext cx="12192000" cy="655637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F147C5FE-4BE9-B612-8EF2-C988FF72DBE3}"/>
              </a:ext>
            </a:extLst>
          </p:cNvPr>
          <p:cNvSpPr/>
          <p:nvPr/>
        </p:nvSpPr>
        <p:spPr>
          <a:xfrm>
            <a:off x="4994910" y="1420431"/>
            <a:ext cx="2034540" cy="4580319"/>
          </a:xfrm>
          <a:prstGeom prst="ellipse">
            <a:avLst/>
          </a:prstGeom>
          <a:noFill/>
          <a:ln w="7620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523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4BEAB-CF82-CEAD-95D4-756CE8AEC44F}"/>
              </a:ext>
            </a:extLst>
          </p:cNvPr>
          <p:cNvSpPr>
            <a:spLocks noGrp="1"/>
          </p:cNvSpPr>
          <p:nvPr>
            <p:ph type="title"/>
          </p:nvPr>
        </p:nvSpPr>
        <p:spPr>
          <a:xfrm>
            <a:off x="515937" y="95653"/>
            <a:ext cx="11160125" cy="1116012"/>
          </a:xfrm>
        </p:spPr>
        <p:txBody>
          <a:bodyPr/>
          <a:lstStyle/>
          <a:p>
            <a:r>
              <a:rPr lang="en-US"/>
              <a:t>Explanainable AI (XAI)</a:t>
            </a:r>
          </a:p>
        </p:txBody>
      </p:sp>
      <p:sp>
        <p:nvSpPr>
          <p:cNvPr id="3" name="Slide Number Placeholder 2">
            <a:extLst>
              <a:ext uri="{FF2B5EF4-FFF2-40B4-BE49-F238E27FC236}">
                <a16:creationId xmlns:a16="http://schemas.microsoft.com/office/drawing/2014/main" id="{101D9610-F892-688C-CC05-595E91CC9193}"/>
              </a:ext>
            </a:extLst>
          </p:cNvPr>
          <p:cNvSpPr>
            <a:spLocks noGrp="1"/>
          </p:cNvSpPr>
          <p:nvPr>
            <p:ph type="sldNum" sz="quarter" idx="25"/>
          </p:nvPr>
        </p:nvSpPr>
        <p:spPr/>
        <p:txBody>
          <a:bodyPr/>
          <a:lstStyle/>
          <a:p>
            <a:fld id="{8B70248A-FD0F-534C-919E-E8EB9B0FC062}" type="slidenum">
              <a:rPr lang="en-BE" smtClean="0"/>
              <a:pPr/>
              <a:t>61</a:t>
            </a:fld>
            <a:endParaRPr lang="en-BE"/>
          </a:p>
        </p:txBody>
      </p:sp>
      <p:sp>
        <p:nvSpPr>
          <p:cNvPr id="4" name="Text Placeholder 3">
            <a:extLst>
              <a:ext uri="{FF2B5EF4-FFF2-40B4-BE49-F238E27FC236}">
                <a16:creationId xmlns:a16="http://schemas.microsoft.com/office/drawing/2014/main" id="{F7888601-A552-6D22-F902-0ABE64B8A9BB}"/>
              </a:ext>
            </a:extLst>
          </p:cNvPr>
          <p:cNvSpPr>
            <a:spLocks noGrp="1"/>
          </p:cNvSpPr>
          <p:nvPr>
            <p:ph type="body" sz="quarter" idx="31"/>
          </p:nvPr>
        </p:nvSpPr>
        <p:spPr/>
        <p:txBody>
          <a:bodyPr/>
          <a:lstStyle/>
          <a:p>
            <a:endParaRPr lang="en-US"/>
          </a:p>
        </p:txBody>
      </p:sp>
      <p:pic>
        <p:nvPicPr>
          <p:cNvPr id="6" name="Picture 4" descr="The balance: Accuracy vs. Interpretability | by Sharayu Rane | Towards Data  Science">
            <a:extLst>
              <a:ext uri="{FF2B5EF4-FFF2-40B4-BE49-F238E27FC236}">
                <a16:creationId xmlns:a16="http://schemas.microsoft.com/office/drawing/2014/main" id="{77FC576D-4E50-5932-2FF7-CDA705FD1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399" y="1254291"/>
            <a:ext cx="10641330" cy="553400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Bug Computer Says No Sticker by Devine KASK">
            <a:extLst>
              <a:ext uri="{FF2B5EF4-FFF2-40B4-BE49-F238E27FC236}">
                <a16:creationId xmlns:a16="http://schemas.microsoft.com/office/drawing/2014/main" id="{9856D675-D751-17D6-D031-370327F79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20" y="1085850"/>
            <a:ext cx="2008909" cy="1657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E73ECCB-BA99-A417-9B60-9218B5CD90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931" t="29891" r="43990" b="24609"/>
          <a:stretch/>
        </p:blipFill>
        <p:spPr bwMode="auto">
          <a:xfrm>
            <a:off x="11065397" y="69700"/>
            <a:ext cx="1126603" cy="210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065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33A1-8AFF-2412-14ED-2821A6F6A71C}"/>
              </a:ext>
            </a:extLst>
          </p:cNvPr>
          <p:cNvSpPr>
            <a:spLocks noGrp="1"/>
          </p:cNvSpPr>
          <p:nvPr>
            <p:ph type="title"/>
          </p:nvPr>
        </p:nvSpPr>
        <p:spPr/>
        <p:txBody>
          <a:bodyPr/>
          <a:lstStyle/>
          <a:p>
            <a:r>
              <a:rPr lang="en-US"/>
              <a:t>XAI – Computer Vision</a:t>
            </a:r>
            <a:br>
              <a:rPr lang="en-US"/>
            </a:br>
            <a:r>
              <a:rPr lang="en-US"/>
              <a:t>‘</a:t>
            </a:r>
            <a:r>
              <a:rPr lang="en-US" i="1"/>
              <a:t>Activation</a:t>
            </a:r>
            <a:r>
              <a:rPr lang="en-US"/>
              <a:t> (from CNN) Maps’</a:t>
            </a:r>
          </a:p>
        </p:txBody>
      </p:sp>
      <p:sp>
        <p:nvSpPr>
          <p:cNvPr id="3" name="Slide Number Placeholder 2">
            <a:extLst>
              <a:ext uri="{FF2B5EF4-FFF2-40B4-BE49-F238E27FC236}">
                <a16:creationId xmlns:a16="http://schemas.microsoft.com/office/drawing/2014/main" id="{26CBE5D0-2964-6188-831C-B5CA3B2ED361}"/>
              </a:ext>
            </a:extLst>
          </p:cNvPr>
          <p:cNvSpPr>
            <a:spLocks noGrp="1"/>
          </p:cNvSpPr>
          <p:nvPr>
            <p:ph type="sldNum" sz="quarter" idx="25"/>
          </p:nvPr>
        </p:nvSpPr>
        <p:spPr/>
        <p:txBody>
          <a:bodyPr/>
          <a:lstStyle/>
          <a:p>
            <a:fld id="{8B70248A-FD0F-534C-919E-E8EB9B0FC062}" type="slidenum">
              <a:rPr lang="en-BE" smtClean="0"/>
              <a:pPr/>
              <a:t>62</a:t>
            </a:fld>
            <a:endParaRPr lang="en-BE"/>
          </a:p>
        </p:txBody>
      </p:sp>
      <p:sp>
        <p:nvSpPr>
          <p:cNvPr id="4" name="Text Placeholder 3">
            <a:extLst>
              <a:ext uri="{FF2B5EF4-FFF2-40B4-BE49-F238E27FC236}">
                <a16:creationId xmlns:a16="http://schemas.microsoft.com/office/drawing/2014/main" id="{2C52EEB6-02E6-D469-3136-FEF5B80A0AFF}"/>
              </a:ext>
            </a:extLst>
          </p:cNvPr>
          <p:cNvSpPr>
            <a:spLocks noGrp="1"/>
          </p:cNvSpPr>
          <p:nvPr>
            <p:ph type="body" sz="quarter" idx="31"/>
          </p:nvPr>
        </p:nvSpPr>
        <p:spPr/>
        <p:txBody>
          <a:bodyPr/>
          <a:lstStyle/>
          <a:p>
            <a:endParaRPr lang="en-US"/>
          </a:p>
        </p:txBody>
      </p:sp>
      <p:pic>
        <p:nvPicPr>
          <p:cNvPr id="5" name="Picture 2" descr="More transparency through explainable AI (XAI). (A) Today's AI models... |  Download Scientific Diagram">
            <a:extLst>
              <a:ext uri="{FF2B5EF4-FFF2-40B4-BE49-F238E27FC236}">
                <a16:creationId xmlns:a16="http://schemas.microsoft.com/office/drawing/2014/main" id="{8F2831ED-3C35-20DD-D4A7-A9E29ADA4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01" y="1628775"/>
            <a:ext cx="10480395" cy="5116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A456244-0A81-202A-8780-1813D6D585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31" t="29891" r="43990" b="24609"/>
          <a:stretch/>
        </p:blipFill>
        <p:spPr bwMode="auto">
          <a:xfrm>
            <a:off x="11065397" y="69700"/>
            <a:ext cx="1126603" cy="210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351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50D4-7D18-204B-19B4-169377610487}"/>
              </a:ext>
            </a:extLst>
          </p:cNvPr>
          <p:cNvSpPr>
            <a:spLocks noGrp="1"/>
          </p:cNvSpPr>
          <p:nvPr>
            <p:ph type="title"/>
          </p:nvPr>
        </p:nvSpPr>
        <p:spPr/>
        <p:txBody>
          <a:bodyPr/>
          <a:lstStyle/>
          <a:p>
            <a:r>
              <a:rPr lang="en-US"/>
              <a:t>XAI – Natural Language Processing</a:t>
            </a:r>
            <a:br>
              <a:rPr lang="en-US"/>
            </a:br>
            <a:r>
              <a:rPr lang="en-US"/>
              <a:t>‘</a:t>
            </a:r>
            <a:r>
              <a:rPr lang="en-US" i="1"/>
              <a:t>Attention (from Transformer)</a:t>
            </a:r>
            <a:r>
              <a:rPr lang="en-US"/>
              <a:t> Maps’</a:t>
            </a:r>
          </a:p>
        </p:txBody>
      </p:sp>
      <p:sp>
        <p:nvSpPr>
          <p:cNvPr id="3" name="Slide Number Placeholder 2">
            <a:extLst>
              <a:ext uri="{FF2B5EF4-FFF2-40B4-BE49-F238E27FC236}">
                <a16:creationId xmlns:a16="http://schemas.microsoft.com/office/drawing/2014/main" id="{B25CB903-88D7-FB09-FEC3-915E820DDBCC}"/>
              </a:ext>
            </a:extLst>
          </p:cNvPr>
          <p:cNvSpPr>
            <a:spLocks noGrp="1"/>
          </p:cNvSpPr>
          <p:nvPr>
            <p:ph type="sldNum" sz="quarter" idx="25"/>
          </p:nvPr>
        </p:nvSpPr>
        <p:spPr/>
        <p:txBody>
          <a:bodyPr/>
          <a:lstStyle/>
          <a:p>
            <a:fld id="{8B70248A-FD0F-534C-919E-E8EB9B0FC062}" type="slidenum">
              <a:rPr lang="en-BE" smtClean="0"/>
              <a:pPr/>
              <a:t>63</a:t>
            </a:fld>
            <a:endParaRPr lang="en-BE"/>
          </a:p>
        </p:txBody>
      </p:sp>
      <p:sp>
        <p:nvSpPr>
          <p:cNvPr id="4" name="Text Placeholder 3">
            <a:extLst>
              <a:ext uri="{FF2B5EF4-FFF2-40B4-BE49-F238E27FC236}">
                <a16:creationId xmlns:a16="http://schemas.microsoft.com/office/drawing/2014/main" id="{55D005A0-250F-E223-CA5C-4CBFF956AA6B}"/>
              </a:ext>
            </a:extLst>
          </p:cNvPr>
          <p:cNvSpPr>
            <a:spLocks noGrp="1"/>
          </p:cNvSpPr>
          <p:nvPr>
            <p:ph type="body" sz="quarter" idx="31"/>
          </p:nvPr>
        </p:nvSpPr>
        <p:spPr/>
        <p:txBody>
          <a:bodyPr/>
          <a:lstStyle/>
          <a:p>
            <a:endParaRPr lang="en-US"/>
          </a:p>
        </p:txBody>
      </p:sp>
      <p:pic>
        <p:nvPicPr>
          <p:cNvPr id="3074" name="Picture 2" descr="GitHub - jessevig/bertviz: BertViz: Visualize Attention in ...">
            <a:extLst>
              <a:ext uri="{FF2B5EF4-FFF2-40B4-BE49-F238E27FC236}">
                <a16:creationId xmlns:a16="http://schemas.microsoft.com/office/drawing/2014/main" id="{EEDEA248-648E-A9D7-29D1-E7448B6AF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424" y="1725225"/>
            <a:ext cx="5391150" cy="4743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DDFE011-EDC8-BCCE-364D-A691D6761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31" t="29891" r="43990" b="24609"/>
          <a:stretch/>
        </p:blipFill>
        <p:spPr bwMode="auto">
          <a:xfrm>
            <a:off x="11065397" y="69700"/>
            <a:ext cx="1126603" cy="210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785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9901-A54F-6400-0618-9162B5C2D61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BE778FD-7E91-B870-FB35-C79B5D2CF8B9}"/>
              </a:ext>
            </a:extLst>
          </p:cNvPr>
          <p:cNvSpPr>
            <a:spLocks noGrp="1"/>
          </p:cNvSpPr>
          <p:nvPr>
            <p:ph type="sldNum" sz="quarter" idx="25"/>
          </p:nvPr>
        </p:nvSpPr>
        <p:spPr/>
        <p:txBody>
          <a:bodyPr/>
          <a:lstStyle/>
          <a:p>
            <a:fld id="{8B70248A-FD0F-534C-919E-E8EB9B0FC062}" type="slidenum">
              <a:rPr lang="en-BE" smtClean="0"/>
              <a:pPr/>
              <a:t>64</a:t>
            </a:fld>
            <a:endParaRPr lang="en-BE"/>
          </a:p>
        </p:txBody>
      </p:sp>
      <p:sp>
        <p:nvSpPr>
          <p:cNvPr id="4" name="Text Placeholder 3">
            <a:extLst>
              <a:ext uri="{FF2B5EF4-FFF2-40B4-BE49-F238E27FC236}">
                <a16:creationId xmlns:a16="http://schemas.microsoft.com/office/drawing/2014/main" id="{BB4C0A28-0FC6-5045-143E-B42BB9DEFFAC}"/>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3EE9B232-C342-8C22-F6B3-5A20EF3BE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813"/>
            <a:ext cx="12192000" cy="655637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F147C5FE-4BE9-B612-8EF2-C988FF72DBE3}"/>
              </a:ext>
            </a:extLst>
          </p:cNvPr>
          <p:cNvSpPr/>
          <p:nvPr/>
        </p:nvSpPr>
        <p:spPr>
          <a:xfrm>
            <a:off x="6572250" y="1420431"/>
            <a:ext cx="2034540" cy="4580319"/>
          </a:xfrm>
          <a:prstGeom prst="ellipse">
            <a:avLst/>
          </a:prstGeom>
          <a:noFill/>
          <a:ln w="7620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0451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2B70-F72E-24C6-E94C-DFDEAE87A4CE}"/>
              </a:ext>
            </a:extLst>
          </p:cNvPr>
          <p:cNvSpPr>
            <a:spLocks noGrp="1"/>
          </p:cNvSpPr>
          <p:nvPr>
            <p:ph type="title"/>
          </p:nvPr>
        </p:nvSpPr>
        <p:spPr/>
        <p:txBody>
          <a:bodyPr/>
          <a:lstStyle/>
          <a:p>
            <a:r>
              <a:rPr lang="en-US"/>
              <a:t>Deep Learning = Data Driven</a:t>
            </a:r>
          </a:p>
        </p:txBody>
      </p:sp>
      <p:sp>
        <p:nvSpPr>
          <p:cNvPr id="3" name="Slide Number Placeholder 2">
            <a:extLst>
              <a:ext uri="{FF2B5EF4-FFF2-40B4-BE49-F238E27FC236}">
                <a16:creationId xmlns:a16="http://schemas.microsoft.com/office/drawing/2014/main" id="{EFE0CAC7-30B9-D2EE-890D-543D8C693B5E}"/>
              </a:ext>
            </a:extLst>
          </p:cNvPr>
          <p:cNvSpPr>
            <a:spLocks noGrp="1"/>
          </p:cNvSpPr>
          <p:nvPr>
            <p:ph type="sldNum" sz="quarter" idx="25"/>
          </p:nvPr>
        </p:nvSpPr>
        <p:spPr/>
        <p:txBody>
          <a:bodyPr/>
          <a:lstStyle/>
          <a:p>
            <a:fld id="{8B70248A-FD0F-534C-919E-E8EB9B0FC062}" type="slidenum">
              <a:rPr lang="en-BE" smtClean="0"/>
              <a:pPr/>
              <a:t>65</a:t>
            </a:fld>
            <a:endParaRPr lang="en-BE"/>
          </a:p>
        </p:txBody>
      </p:sp>
      <p:sp>
        <p:nvSpPr>
          <p:cNvPr id="4" name="Text Placeholder 3">
            <a:extLst>
              <a:ext uri="{FF2B5EF4-FFF2-40B4-BE49-F238E27FC236}">
                <a16:creationId xmlns:a16="http://schemas.microsoft.com/office/drawing/2014/main" id="{224C6709-7B25-01DF-4035-06C7650785BD}"/>
              </a:ext>
            </a:extLst>
          </p:cNvPr>
          <p:cNvSpPr>
            <a:spLocks noGrp="1"/>
          </p:cNvSpPr>
          <p:nvPr>
            <p:ph type="body" sz="quarter" idx="31"/>
          </p:nvPr>
        </p:nvSpPr>
        <p:spPr/>
        <p:txBody>
          <a:bodyPr/>
          <a:lstStyle/>
          <a:p>
            <a:endParaRPr lang="en-US"/>
          </a:p>
        </p:txBody>
      </p:sp>
      <p:pic>
        <p:nvPicPr>
          <p:cNvPr id="5" name="Picture 4" descr="Improve Sales Performance with Data-Driven Channel Management  Decision-Making | Vistex, Inc">
            <a:extLst>
              <a:ext uri="{FF2B5EF4-FFF2-40B4-BE49-F238E27FC236}">
                <a16:creationId xmlns:a16="http://schemas.microsoft.com/office/drawing/2014/main" id="{DB507EF5-7194-DC89-4B64-BC5D9AA24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4570" y="1315936"/>
            <a:ext cx="7122853" cy="2671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ata-Driven Marketing and Analytics Maturity. Which level are you on? - DASE">
            <a:extLst>
              <a:ext uri="{FF2B5EF4-FFF2-40B4-BE49-F238E27FC236}">
                <a16:creationId xmlns:a16="http://schemas.microsoft.com/office/drawing/2014/main" id="{467892FE-0F9A-B5F5-21D6-615328BC7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697" y="4439698"/>
            <a:ext cx="4006606" cy="26710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67B2D2B-EE4E-E233-BDAD-07F289AEEE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936" t="28750" r="31324" b="24363"/>
          <a:stretch/>
        </p:blipFill>
        <p:spPr bwMode="auto">
          <a:xfrm>
            <a:off x="11065397" y="0"/>
            <a:ext cx="109728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58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A9CBD-CE6C-134E-7F7D-27D685D792BB}"/>
              </a:ext>
            </a:extLst>
          </p:cNvPr>
          <p:cNvSpPr>
            <a:spLocks noGrp="1"/>
          </p:cNvSpPr>
          <p:nvPr>
            <p:ph type="title"/>
          </p:nvPr>
        </p:nvSpPr>
        <p:spPr/>
        <p:txBody>
          <a:bodyPr/>
          <a:lstStyle/>
          <a:p>
            <a:r>
              <a:rPr lang="en-US"/>
              <a:t>Bias </a:t>
            </a:r>
            <a:r>
              <a:rPr lang="en-US" sz="2000"/>
              <a:t>(in Dutch: vooroordeel, vooringenomenheid)</a:t>
            </a:r>
            <a:endParaRPr lang="en-US"/>
          </a:p>
        </p:txBody>
      </p:sp>
      <p:sp>
        <p:nvSpPr>
          <p:cNvPr id="3" name="Slide Number Placeholder 2">
            <a:extLst>
              <a:ext uri="{FF2B5EF4-FFF2-40B4-BE49-F238E27FC236}">
                <a16:creationId xmlns:a16="http://schemas.microsoft.com/office/drawing/2014/main" id="{6BAEEB80-FA55-7268-B6DE-039A3E0EBCF7}"/>
              </a:ext>
            </a:extLst>
          </p:cNvPr>
          <p:cNvSpPr>
            <a:spLocks noGrp="1"/>
          </p:cNvSpPr>
          <p:nvPr>
            <p:ph type="sldNum" sz="quarter" idx="25"/>
          </p:nvPr>
        </p:nvSpPr>
        <p:spPr/>
        <p:txBody>
          <a:bodyPr/>
          <a:lstStyle/>
          <a:p>
            <a:fld id="{8B70248A-FD0F-534C-919E-E8EB9B0FC062}" type="slidenum">
              <a:rPr lang="en-BE" smtClean="0"/>
              <a:pPr/>
              <a:t>66</a:t>
            </a:fld>
            <a:endParaRPr lang="en-BE"/>
          </a:p>
        </p:txBody>
      </p:sp>
      <p:sp>
        <p:nvSpPr>
          <p:cNvPr id="4" name="Text Placeholder 3">
            <a:extLst>
              <a:ext uri="{FF2B5EF4-FFF2-40B4-BE49-F238E27FC236}">
                <a16:creationId xmlns:a16="http://schemas.microsoft.com/office/drawing/2014/main" id="{6D6068C3-F182-7C29-C317-D231F0A6433F}"/>
              </a:ext>
            </a:extLst>
          </p:cNvPr>
          <p:cNvSpPr>
            <a:spLocks noGrp="1"/>
          </p:cNvSpPr>
          <p:nvPr>
            <p:ph type="body" sz="quarter" idx="31"/>
          </p:nvPr>
        </p:nvSpPr>
        <p:spPr/>
        <p:txBody>
          <a:bodyPr/>
          <a:lstStyle/>
          <a:p>
            <a:endParaRPr lang="en-US"/>
          </a:p>
        </p:txBody>
      </p:sp>
      <p:pic>
        <p:nvPicPr>
          <p:cNvPr id="5" name="Picture 2" descr="Mormon Women on Twitter: &quot;We often hear accusations that &quot;the media&quot; is  biased, but what is bias? And how are these biases formed? 1/2… &quot;">
            <a:extLst>
              <a:ext uri="{FF2B5EF4-FFF2-40B4-BE49-F238E27FC236}">
                <a16:creationId xmlns:a16="http://schemas.microsoft.com/office/drawing/2014/main" id="{5B2065C3-D185-CBE9-4980-E584924224F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823" r="2293" b="4840"/>
          <a:stretch/>
        </p:blipFill>
        <p:spPr bwMode="auto">
          <a:xfrm>
            <a:off x="767408" y="1907654"/>
            <a:ext cx="5328592" cy="43813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ias and Inference – Functional Skills English">
            <a:extLst>
              <a:ext uri="{FF2B5EF4-FFF2-40B4-BE49-F238E27FC236}">
                <a16:creationId xmlns:a16="http://schemas.microsoft.com/office/drawing/2014/main" id="{19EB8BA3-5387-FD94-6E1E-BD6C925B4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857" y="2004766"/>
            <a:ext cx="4625685" cy="41785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9864CE9-772E-D19E-4BFA-0C120EDC5C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936" t="28750" r="31324" b="24363"/>
          <a:stretch/>
        </p:blipFill>
        <p:spPr bwMode="auto">
          <a:xfrm>
            <a:off x="11065397" y="0"/>
            <a:ext cx="109728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272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302B-4531-05B5-D6F1-FFE385DFC598}"/>
              </a:ext>
            </a:extLst>
          </p:cNvPr>
          <p:cNvSpPr>
            <a:spLocks noGrp="1"/>
          </p:cNvSpPr>
          <p:nvPr>
            <p:ph type="title"/>
          </p:nvPr>
        </p:nvSpPr>
        <p:spPr/>
        <p:txBody>
          <a:bodyPr/>
          <a:lstStyle/>
          <a:p>
            <a:r>
              <a:rPr lang="en-US"/>
              <a:t>Balanced dataset to learn from?</a:t>
            </a:r>
          </a:p>
        </p:txBody>
      </p:sp>
      <p:sp>
        <p:nvSpPr>
          <p:cNvPr id="3" name="Slide Number Placeholder 2">
            <a:extLst>
              <a:ext uri="{FF2B5EF4-FFF2-40B4-BE49-F238E27FC236}">
                <a16:creationId xmlns:a16="http://schemas.microsoft.com/office/drawing/2014/main" id="{F3172ED2-D26F-1939-0774-B8985C5C1CB4}"/>
              </a:ext>
            </a:extLst>
          </p:cNvPr>
          <p:cNvSpPr>
            <a:spLocks noGrp="1"/>
          </p:cNvSpPr>
          <p:nvPr>
            <p:ph type="sldNum" sz="quarter" idx="25"/>
          </p:nvPr>
        </p:nvSpPr>
        <p:spPr/>
        <p:txBody>
          <a:bodyPr/>
          <a:lstStyle/>
          <a:p>
            <a:fld id="{8B70248A-FD0F-534C-919E-E8EB9B0FC062}" type="slidenum">
              <a:rPr lang="en-BE" smtClean="0"/>
              <a:pPr/>
              <a:t>67</a:t>
            </a:fld>
            <a:endParaRPr lang="en-BE"/>
          </a:p>
        </p:txBody>
      </p:sp>
      <p:sp>
        <p:nvSpPr>
          <p:cNvPr id="4" name="Text Placeholder 3">
            <a:extLst>
              <a:ext uri="{FF2B5EF4-FFF2-40B4-BE49-F238E27FC236}">
                <a16:creationId xmlns:a16="http://schemas.microsoft.com/office/drawing/2014/main" id="{D3BBA68A-891B-DA86-F4CC-A42AF9974057}"/>
              </a:ext>
            </a:extLst>
          </p:cNvPr>
          <p:cNvSpPr>
            <a:spLocks noGrp="1"/>
          </p:cNvSpPr>
          <p:nvPr>
            <p:ph type="body" sz="quarter" idx="31"/>
          </p:nvPr>
        </p:nvSpPr>
        <p:spPr/>
        <p:txBody>
          <a:bodyPr/>
          <a:lstStyle/>
          <a:p>
            <a:endParaRPr lang="en-US"/>
          </a:p>
        </p:txBody>
      </p:sp>
      <p:pic>
        <p:nvPicPr>
          <p:cNvPr id="5" name="Picture 2" descr="Unbalanced Datasets &amp; What To Do About Them | by German Lahera | Strands  Tech Corner | Medium">
            <a:extLst>
              <a:ext uri="{FF2B5EF4-FFF2-40B4-BE49-F238E27FC236}">
                <a16:creationId xmlns:a16="http://schemas.microsoft.com/office/drawing/2014/main" id="{30E1EB22-3DBD-8D79-E9B5-98C7E949F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0" y="1664804"/>
            <a:ext cx="6917786" cy="35283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ving an Imbalanced Dataset? Here Is How You Can Fix It. | by Will Badr |  Towards Data Science">
            <a:extLst>
              <a:ext uri="{FF2B5EF4-FFF2-40B4-BE49-F238E27FC236}">
                <a16:creationId xmlns:a16="http://schemas.microsoft.com/office/drawing/2014/main" id="{B7770366-A3E8-AA55-A6EF-76F86BEB86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0528" y="5058345"/>
            <a:ext cx="5861472" cy="1799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6F267CE-926B-9AFB-0429-66BD6C7FA8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936" t="28750" r="31324" b="24363"/>
          <a:stretch/>
        </p:blipFill>
        <p:spPr bwMode="auto">
          <a:xfrm>
            <a:off x="11065397" y="0"/>
            <a:ext cx="109728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528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07E52-DC5A-0E7C-3AFA-993C6239C418}"/>
              </a:ext>
            </a:extLst>
          </p:cNvPr>
          <p:cNvSpPr>
            <a:spLocks noGrp="1"/>
          </p:cNvSpPr>
          <p:nvPr>
            <p:ph type="title"/>
          </p:nvPr>
        </p:nvSpPr>
        <p:spPr/>
        <p:txBody>
          <a:bodyPr/>
          <a:lstStyle/>
          <a:p>
            <a:r>
              <a:rPr lang="en-US"/>
              <a:t>Gender Bias</a:t>
            </a:r>
          </a:p>
        </p:txBody>
      </p:sp>
      <p:sp>
        <p:nvSpPr>
          <p:cNvPr id="3" name="Slide Number Placeholder 2">
            <a:extLst>
              <a:ext uri="{FF2B5EF4-FFF2-40B4-BE49-F238E27FC236}">
                <a16:creationId xmlns:a16="http://schemas.microsoft.com/office/drawing/2014/main" id="{B8EA80E0-9E30-B169-CA89-D371E3CD8E4C}"/>
              </a:ext>
            </a:extLst>
          </p:cNvPr>
          <p:cNvSpPr>
            <a:spLocks noGrp="1"/>
          </p:cNvSpPr>
          <p:nvPr>
            <p:ph type="sldNum" sz="quarter" idx="25"/>
          </p:nvPr>
        </p:nvSpPr>
        <p:spPr/>
        <p:txBody>
          <a:bodyPr/>
          <a:lstStyle/>
          <a:p>
            <a:fld id="{8B70248A-FD0F-534C-919E-E8EB9B0FC062}" type="slidenum">
              <a:rPr lang="en-BE" smtClean="0"/>
              <a:pPr/>
              <a:t>68</a:t>
            </a:fld>
            <a:endParaRPr lang="en-BE"/>
          </a:p>
        </p:txBody>
      </p:sp>
      <p:sp>
        <p:nvSpPr>
          <p:cNvPr id="4" name="Text Placeholder 3">
            <a:extLst>
              <a:ext uri="{FF2B5EF4-FFF2-40B4-BE49-F238E27FC236}">
                <a16:creationId xmlns:a16="http://schemas.microsoft.com/office/drawing/2014/main" id="{B9A678B2-7B10-43C2-3529-DE75139A607D}"/>
              </a:ext>
            </a:extLst>
          </p:cNvPr>
          <p:cNvSpPr>
            <a:spLocks noGrp="1"/>
          </p:cNvSpPr>
          <p:nvPr>
            <p:ph type="body" sz="quarter" idx="31"/>
          </p:nvPr>
        </p:nvSpPr>
        <p:spPr/>
        <p:txBody>
          <a:bodyPr/>
          <a:lstStyle/>
          <a:p>
            <a:endParaRPr lang="en-US"/>
          </a:p>
        </p:txBody>
      </p:sp>
      <p:pic>
        <p:nvPicPr>
          <p:cNvPr id="5" name="Google Shape;394;p63">
            <a:extLst>
              <a:ext uri="{FF2B5EF4-FFF2-40B4-BE49-F238E27FC236}">
                <a16:creationId xmlns:a16="http://schemas.microsoft.com/office/drawing/2014/main" id="{B7C823D7-A3F0-A548-9B65-A4970FCDF225}"/>
              </a:ext>
            </a:extLst>
          </p:cNvPr>
          <p:cNvPicPr preferRelativeResize="0"/>
          <p:nvPr/>
        </p:nvPicPr>
        <p:blipFill>
          <a:blip r:embed="rId2">
            <a:alphaModFix/>
          </a:blip>
          <a:stretch>
            <a:fillRect/>
          </a:stretch>
        </p:blipFill>
        <p:spPr>
          <a:xfrm>
            <a:off x="982361" y="3266265"/>
            <a:ext cx="4609094" cy="2473583"/>
          </a:xfrm>
          <a:prstGeom prst="rect">
            <a:avLst/>
          </a:prstGeom>
          <a:noFill/>
          <a:ln>
            <a:noFill/>
          </a:ln>
        </p:spPr>
      </p:pic>
      <p:pic>
        <p:nvPicPr>
          <p:cNvPr id="6" name="Google Shape;386;p62">
            <a:extLst>
              <a:ext uri="{FF2B5EF4-FFF2-40B4-BE49-F238E27FC236}">
                <a16:creationId xmlns:a16="http://schemas.microsoft.com/office/drawing/2014/main" id="{8E2DA44D-72C4-E96C-F852-AA36A48B9DAB}"/>
              </a:ext>
            </a:extLst>
          </p:cNvPr>
          <p:cNvPicPr preferRelativeResize="0">
            <a:picLocks/>
          </p:cNvPicPr>
          <p:nvPr/>
        </p:nvPicPr>
        <p:blipFill>
          <a:blip r:embed="rId3">
            <a:alphaModFix/>
          </a:blip>
          <a:stretch>
            <a:fillRect/>
          </a:stretch>
        </p:blipFill>
        <p:spPr>
          <a:xfrm>
            <a:off x="6574063" y="2289287"/>
            <a:ext cx="5083469" cy="4427538"/>
          </a:xfrm>
          <a:prstGeom prst="rect">
            <a:avLst/>
          </a:prstGeom>
          <a:noFill/>
          <a:ln>
            <a:noFill/>
          </a:ln>
        </p:spPr>
      </p:pic>
      <p:pic>
        <p:nvPicPr>
          <p:cNvPr id="7" name="Picture 2">
            <a:extLst>
              <a:ext uri="{FF2B5EF4-FFF2-40B4-BE49-F238E27FC236}">
                <a16:creationId xmlns:a16="http://schemas.microsoft.com/office/drawing/2014/main" id="{4C7ABE67-7F2C-1FB2-DA49-EBC4ABAD56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936" t="28750" r="31324" b="24363"/>
          <a:stretch/>
        </p:blipFill>
        <p:spPr bwMode="auto">
          <a:xfrm>
            <a:off x="11065397" y="0"/>
            <a:ext cx="109728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114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280E-0735-A71C-E4F1-F930C4B9DBB0}"/>
              </a:ext>
            </a:extLst>
          </p:cNvPr>
          <p:cNvSpPr>
            <a:spLocks noGrp="1"/>
          </p:cNvSpPr>
          <p:nvPr>
            <p:ph type="title"/>
          </p:nvPr>
        </p:nvSpPr>
        <p:spPr>
          <a:xfrm>
            <a:off x="515937" y="51029"/>
            <a:ext cx="11160125" cy="1116012"/>
          </a:xfrm>
        </p:spPr>
        <p:txBody>
          <a:bodyPr/>
          <a:lstStyle/>
          <a:p>
            <a:r>
              <a:rPr lang="en-US" dirty="0"/>
              <a:t>Racial &amp; Gender Bias</a:t>
            </a:r>
          </a:p>
        </p:txBody>
      </p:sp>
      <p:sp>
        <p:nvSpPr>
          <p:cNvPr id="3" name="Slide Number Placeholder 2">
            <a:extLst>
              <a:ext uri="{FF2B5EF4-FFF2-40B4-BE49-F238E27FC236}">
                <a16:creationId xmlns:a16="http://schemas.microsoft.com/office/drawing/2014/main" id="{C9F5ED4A-D773-1308-39A6-E8E56BAA0D01}"/>
              </a:ext>
            </a:extLst>
          </p:cNvPr>
          <p:cNvSpPr>
            <a:spLocks noGrp="1"/>
          </p:cNvSpPr>
          <p:nvPr>
            <p:ph type="sldNum" sz="quarter" idx="25"/>
          </p:nvPr>
        </p:nvSpPr>
        <p:spPr/>
        <p:txBody>
          <a:bodyPr/>
          <a:lstStyle/>
          <a:p>
            <a:fld id="{8B70248A-FD0F-534C-919E-E8EB9B0FC062}" type="slidenum">
              <a:rPr lang="en-BE" smtClean="0"/>
              <a:pPr/>
              <a:t>69</a:t>
            </a:fld>
            <a:endParaRPr lang="en-BE"/>
          </a:p>
        </p:txBody>
      </p:sp>
      <p:sp>
        <p:nvSpPr>
          <p:cNvPr id="4" name="Text Placeholder 3">
            <a:extLst>
              <a:ext uri="{FF2B5EF4-FFF2-40B4-BE49-F238E27FC236}">
                <a16:creationId xmlns:a16="http://schemas.microsoft.com/office/drawing/2014/main" id="{FAAF1FDC-B334-59F3-218F-20CED2B99279}"/>
              </a:ext>
            </a:extLst>
          </p:cNvPr>
          <p:cNvSpPr>
            <a:spLocks noGrp="1"/>
          </p:cNvSpPr>
          <p:nvPr>
            <p:ph type="body" sz="quarter" idx="31"/>
          </p:nvPr>
        </p:nvSpPr>
        <p:spPr/>
        <p:txBody>
          <a:bodyPr/>
          <a:lstStyle/>
          <a:p>
            <a:endParaRPr lang="en-US"/>
          </a:p>
        </p:txBody>
      </p:sp>
      <p:pic>
        <p:nvPicPr>
          <p:cNvPr id="5" name="Picture 2" descr="Is Artificial Intelligence Racist? | by Maurizio Santamicone | Medium">
            <a:extLst>
              <a:ext uri="{FF2B5EF4-FFF2-40B4-BE49-F238E27FC236}">
                <a16:creationId xmlns:a16="http://schemas.microsoft.com/office/drawing/2014/main" id="{7E966E14-5656-3EE9-D403-D8E964745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610" y="1068027"/>
            <a:ext cx="7269479" cy="61499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6B6BA61-8411-1144-E46A-B4F008AE4C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36" t="28750" r="31324" b="24363"/>
          <a:stretch/>
        </p:blipFill>
        <p:spPr bwMode="auto">
          <a:xfrm>
            <a:off x="11065397" y="0"/>
            <a:ext cx="109728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20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1A36-96E2-307E-8602-BD831963D4FD}"/>
              </a:ext>
            </a:extLst>
          </p:cNvPr>
          <p:cNvSpPr>
            <a:spLocks noGrp="1"/>
          </p:cNvSpPr>
          <p:nvPr>
            <p:ph type="title"/>
          </p:nvPr>
        </p:nvSpPr>
        <p:spPr/>
        <p:txBody>
          <a:bodyPr/>
          <a:lstStyle/>
          <a:p>
            <a:r>
              <a:rPr lang="en-US"/>
              <a:t>5 V’s of Big Data – The Challenges!</a:t>
            </a:r>
          </a:p>
        </p:txBody>
      </p:sp>
      <p:sp>
        <p:nvSpPr>
          <p:cNvPr id="3" name="Slide Number Placeholder 2">
            <a:extLst>
              <a:ext uri="{FF2B5EF4-FFF2-40B4-BE49-F238E27FC236}">
                <a16:creationId xmlns:a16="http://schemas.microsoft.com/office/drawing/2014/main" id="{AE209C14-9F64-E676-5256-FF7F0741497E}"/>
              </a:ext>
            </a:extLst>
          </p:cNvPr>
          <p:cNvSpPr>
            <a:spLocks noGrp="1"/>
          </p:cNvSpPr>
          <p:nvPr>
            <p:ph type="sldNum" sz="quarter" idx="25"/>
          </p:nvPr>
        </p:nvSpPr>
        <p:spPr/>
        <p:txBody>
          <a:bodyPr/>
          <a:lstStyle/>
          <a:p>
            <a:fld id="{8B70248A-FD0F-534C-919E-E8EB9B0FC062}" type="slidenum">
              <a:rPr lang="en-BE" smtClean="0"/>
              <a:pPr/>
              <a:t>7</a:t>
            </a:fld>
            <a:endParaRPr lang="en-BE"/>
          </a:p>
        </p:txBody>
      </p:sp>
      <p:sp>
        <p:nvSpPr>
          <p:cNvPr id="4" name="Text Placeholder 3">
            <a:extLst>
              <a:ext uri="{FF2B5EF4-FFF2-40B4-BE49-F238E27FC236}">
                <a16:creationId xmlns:a16="http://schemas.microsoft.com/office/drawing/2014/main" id="{7B3A988D-375A-EF38-68C7-579297D82C05}"/>
              </a:ext>
            </a:extLst>
          </p:cNvPr>
          <p:cNvSpPr>
            <a:spLocks noGrp="1"/>
          </p:cNvSpPr>
          <p:nvPr>
            <p:ph type="body" sz="quarter" idx="31"/>
          </p:nvPr>
        </p:nvSpPr>
        <p:spPr/>
        <p:txBody>
          <a:bodyPr/>
          <a:lstStyle/>
          <a:p>
            <a:endParaRPr lang="en-US"/>
          </a:p>
        </p:txBody>
      </p:sp>
      <p:pic>
        <p:nvPicPr>
          <p:cNvPr id="5" name="Picture 2" descr="5 V's pf Big data">
            <a:extLst>
              <a:ext uri="{FF2B5EF4-FFF2-40B4-BE49-F238E27FC236}">
                <a16:creationId xmlns:a16="http://schemas.microsoft.com/office/drawing/2014/main" id="{62C61039-5F9E-5A0D-528F-D560371CF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297" y="1238996"/>
            <a:ext cx="9355403" cy="56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2204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FB4B-D0B7-2471-BC29-4C976C3ED435}"/>
              </a:ext>
            </a:extLst>
          </p:cNvPr>
          <p:cNvSpPr>
            <a:spLocks noGrp="1"/>
          </p:cNvSpPr>
          <p:nvPr>
            <p:ph type="title"/>
          </p:nvPr>
        </p:nvSpPr>
        <p:spPr>
          <a:xfrm>
            <a:off x="515937" y="117130"/>
            <a:ext cx="11160125" cy="1116012"/>
          </a:xfrm>
        </p:spPr>
        <p:txBody>
          <a:bodyPr/>
          <a:lstStyle/>
          <a:p>
            <a:r>
              <a:rPr lang="en-US" dirty="0"/>
              <a:t>Racial Twitter Conversational Bot</a:t>
            </a:r>
          </a:p>
        </p:txBody>
      </p:sp>
      <p:sp>
        <p:nvSpPr>
          <p:cNvPr id="3" name="Slide Number Placeholder 2">
            <a:extLst>
              <a:ext uri="{FF2B5EF4-FFF2-40B4-BE49-F238E27FC236}">
                <a16:creationId xmlns:a16="http://schemas.microsoft.com/office/drawing/2014/main" id="{2C2AED33-D5F8-0596-9169-521D62CA56F7}"/>
              </a:ext>
            </a:extLst>
          </p:cNvPr>
          <p:cNvSpPr>
            <a:spLocks noGrp="1"/>
          </p:cNvSpPr>
          <p:nvPr>
            <p:ph type="sldNum" sz="quarter" idx="25"/>
          </p:nvPr>
        </p:nvSpPr>
        <p:spPr/>
        <p:txBody>
          <a:bodyPr/>
          <a:lstStyle/>
          <a:p>
            <a:fld id="{8B70248A-FD0F-534C-919E-E8EB9B0FC062}" type="slidenum">
              <a:rPr lang="en-BE" smtClean="0"/>
              <a:pPr/>
              <a:t>70</a:t>
            </a:fld>
            <a:endParaRPr lang="en-BE"/>
          </a:p>
        </p:txBody>
      </p:sp>
      <p:sp>
        <p:nvSpPr>
          <p:cNvPr id="4" name="Text Placeholder 3">
            <a:extLst>
              <a:ext uri="{FF2B5EF4-FFF2-40B4-BE49-F238E27FC236}">
                <a16:creationId xmlns:a16="http://schemas.microsoft.com/office/drawing/2014/main" id="{80E5F3E8-6827-542A-CB68-A6E8B80CD7D2}"/>
              </a:ext>
            </a:extLst>
          </p:cNvPr>
          <p:cNvSpPr>
            <a:spLocks noGrp="1"/>
          </p:cNvSpPr>
          <p:nvPr>
            <p:ph type="body" sz="quarter" idx="31"/>
          </p:nvPr>
        </p:nvSpPr>
        <p:spPr/>
        <p:txBody>
          <a:bodyPr/>
          <a:lstStyle/>
          <a:p>
            <a:endParaRPr lang="en-US"/>
          </a:p>
        </p:txBody>
      </p:sp>
      <p:pic>
        <p:nvPicPr>
          <p:cNvPr id="5" name="Picture 2" descr="Microsoft's disastrous Tay experiment shows the hidden dangers of AI —  Quartz">
            <a:extLst>
              <a:ext uri="{FF2B5EF4-FFF2-40B4-BE49-F238E27FC236}">
                <a16:creationId xmlns:a16="http://schemas.microsoft.com/office/drawing/2014/main" id="{024F60BB-FCD3-9BE3-6FE0-425B7E5CD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92" y="1215231"/>
            <a:ext cx="7871178" cy="44275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icrosoft Tay AI twitterbot">
            <a:extLst>
              <a:ext uri="{FF2B5EF4-FFF2-40B4-BE49-F238E27FC236}">
                <a16:creationId xmlns:a16="http://schemas.microsoft.com/office/drawing/2014/main" id="{8CCA510A-695A-5F3F-E210-7D091E621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462" y="4114800"/>
            <a:ext cx="525539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1484AC7-7E7F-07F3-C4C7-411F21048A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936" t="28750" r="31324" b="24363"/>
          <a:stretch/>
        </p:blipFill>
        <p:spPr bwMode="auto">
          <a:xfrm>
            <a:off x="11065397" y="0"/>
            <a:ext cx="1097281"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6268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A51DE-C329-FA0F-4060-E440AA8A69A4}"/>
              </a:ext>
            </a:extLst>
          </p:cNvPr>
          <p:cNvSpPr>
            <a:spLocks noGrp="1"/>
          </p:cNvSpPr>
          <p:nvPr>
            <p:ph type="title"/>
          </p:nvPr>
        </p:nvSpPr>
        <p:spPr/>
        <p:txBody>
          <a:bodyPr/>
          <a:lstStyle/>
          <a:p>
            <a:r>
              <a:rPr lang="en-US" dirty="0"/>
              <a:t>Fairness? Non-discrimination?</a:t>
            </a:r>
          </a:p>
        </p:txBody>
      </p:sp>
      <p:sp>
        <p:nvSpPr>
          <p:cNvPr id="3" name="Slide Number Placeholder 2">
            <a:extLst>
              <a:ext uri="{FF2B5EF4-FFF2-40B4-BE49-F238E27FC236}">
                <a16:creationId xmlns:a16="http://schemas.microsoft.com/office/drawing/2014/main" id="{97D1570B-2026-E700-7EE2-4C04C31ADE73}"/>
              </a:ext>
            </a:extLst>
          </p:cNvPr>
          <p:cNvSpPr>
            <a:spLocks noGrp="1"/>
          </p:cNvSpPr>
          <p:nvPr>
            <p:ph type="sldNum" sz="quarter" idx="25"/>
          </p:nvPr>
        </p:nvSpPr>
        <p:spPr/>
        <p:txBody>
          <a:bodyPr/>
          <a:lstStyle/>
          <a:p>
            <a:fld id="{8B70248A-FD0F-534C-919E-E8EB9B0FC062}" type="slidenum">
              <a:rPr lang="en-BE" smtClean="0"/>
              <a:pPr/>
              <a:t>71</a:t>
            </a:fld>
            <a:endParaRPr lang="en-BE"/>
          </a:p>
        </p:txBody>
      </p:sp>
      <p:sp>
        <p:nvSpPr>
          <p:cNvPr id="4" name="Text Placeholder 3">
            <a:extLst>
              <a:ext uri="{FF2B5EF4-FFF2-40B4-BE49-F238E27FC236}">
                <a16:creationId xmlns:a16="http://schemas.microsoft.com/office/drawing/2014/main" id="{5811E3D0-C14A-15E6-F26E-A7608F69B853}"/>
              </a:ext>
            </a:extLst>
          </p:cNvPr>
          <p:cNvSpPr>
            <a:spLocks noGrp="1"/>
          </p:cNvSpPr>
          <p:nvPr>
            <p:ph type="body" sz="quarter" idx="31"/>
          </p:nvPr>
        </p:nvSpPr>
        <p:spPr/>
        <p:txBody>
          <a:bodyPr/>
          <a:lstStyle/>
          <a:p>
            <a:endParaRPr lang="en-US"/>
          </a:p>
        </p:txBody>
      </p:sp>
      <p:pic>
        <p:nvPicPr>
          <p:cNvPr id="1026" name="Picture 2">
            <a:extLst>
              <a:ext uri="{FF2B5EF4-FFF2-40B4-BE49-F238E27FC236}">
                <a16:creationId xmlns:a16="http://schemas.microsoft.com/office/drawing/2014/main" id="{421A7F18-FAF0-ECD6-5CFC-2E9265647E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55" b="10766"/>
          <a:stretch>
            <a:fillRect/>
          </a:stretch>
        </p:blipFill>
        <p:spPr bwMode="auto">
          <a:xfrm>
            <a:off x="7810959" y="1204599"/>
            <a:ext cx="3021210" cy="5556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24C53A4-3135-8AE7-062F-7B74BA0C4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36" t="28750" r="31324" b="24363"/>
          <a:stretch/>
        </p:blipFill>
        <p:spPr bwMode="auto">
          <a:xfrm>
            <a:off x="11065397" y="0"/>
            <a:ext cx="1097281" cy="2171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Zeker vijf kandidaten toelatingsexamen geneeskunde stappen naar rechter:  “Telkens ik mijn mailbox open, komen er bij” | ChatGPT-fraude | hln.be">
            <a:extLst>
              <a:ext uri="{FF2B5EF4-FFF2-40B4-BE49-F238E27FC236}">
                <a16:creationId xmlns:a16="http://schemas.microsoft.com/office/drawing/2014/main" id="{0ADF71D4-0482-3C0F-DA74-69E2AA32E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65" y="1935163"/>
            <a:ext cx="6610350"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46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9901-A54F-6400-0618-9162B5C2D61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BE778FD-7E91-B870-FB35-C79B5D2CF8B9}"/>
              </a:ext>
            </a:extLst>
          </p:cNvPr>
          <p:cNvSpPr>
            <a:spLocks noGrp="1"/>
          </p:cNvSpPr>
          <p:nvPr>
            <p:ph type="sldNum" sz="quarter" idx="25"/>
          </p:nvPr>
        </p:nvSpPr>
        <p:spPr/>
        <p:txBody>
          <a:bodyPr/>
          <a:lstStyle/>
          <a:p>
            <a:fld id="{8B70248A-FD0F-534C-919E-E8EB9B0FC062}" type="slidenum">
              <a:rPr lang="en-BE" smtClean="0"/>
              <a:pPr/>
              <a:t>72</a:t>
            </a:fld>
            <a:endParaRPr lang="en-BE"/>
          </a:p>
        </p:txBody>
      </p:sp>
      <p:sp>
        <p:nvSpPr>
          <p:cNvPr id="4" name="Text Placeholder 3">
            <a:extLst>
              <a:ext uri="{FF2B5EF4-FFF2-40B4-BE49-F238E27FC236}">
                <a16:creationId xmlns:a16="http://schemas.microsoft.com/office/drawing/2014/main" id="{BB4C0A28-0FC6-5045-143E-B42BB9DEFFAC}"/>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3EE9B232-C342-8C22-F6B3-5A20EF3BE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813"/>
            <a:ext cx="12192000" cy="655637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F147C5FE-4BE9-B612-8EF2-C988FF72DBE3}"/>
              </a:ext>
            </a:extLst>
          </p:cNvPr>
          <p:cNvSpPr/>
          <p:nvPr/>
        </p:nvSpPr>
        <p:spPr>
          <a:xfrm>
            <a:off x="8161020" y="1420431"/>
            <a:ext cx="2034540" cy="4580319"/>
          </a:xfrm>
          <a:prstGeom prst="ellipse">
            <a:avLst/>
          </a:prstGeom>
          <a:noFill/>
          <a:ln w="7620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864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AC69-751A-3EF6-2711-0E0153175EDB}"/>
              </a:ext>
            </a:extLst>
          </p:cNvPr>
          <p:cNvSpPr>
            <a:spLocks noGrp="1"/>
          </p:cNvSpPr>
          <p:nvPr>
            <p:ph type="title"/>
          </p:nvPr>
        </p:nvSpPr>
        <p:spPr/>
        <p:txBody>
          <a:bodyPr/>
          <a:lstStyle/>
          <a:p>
            <a:r>
              <a:rPr lang="en-US"/>
              <a:t>China: ‘Social Score’ (Skynet)?</a:t>
            </a:r>
          </a:p>
        </p:txBody>
      </p:sp>
      <p:sp>
        <p:nvSpPr>
          <p:cNvPr id="3" name="Slide Number Placeholder 2">
            <a:extLst>
              <a:ext uri="{FF2B5EF4-FFF2-40B4-BE49-F238E27FC236}">
                <a16:creationId xmlns:a16="http://schemas.microsoft.com/office/drawing/2014/main" id="{3E97F134-C998-9BD3-A3D7-59576AE08DE5}"/>
              </a:ext>
            </a:extLst>
          </p:cNvPr>
          <p:cNvSpPr>
            <a:spLocks noGrp="1"/>
          </p:cNvSpPr>
          <p:nvPr>
            <p:ph type="sldNum" sz="quarter" idx="25"/>
          </p:nvPr>
        </p:nvSpPr>
        <p:spPr/>
        <p:txBody>
          <a:bodyPr/>
          <a:lstStyle/>
          <a:p>
            <a:fld id="{8B70248A-FD0F-534C-919E-E8EB9B0FC062}" type="slidenum">
              <a:rPr lang="en-BE" smtClean="0"/>
              <a:pPr/>
              <a:t>73</a:t>
            </a:fld>
            <a:endParaRPr lang="en-BE"/>
          </a:p>
        </p:txBody>
      </p:sp>
      <p:sp>
        <p:nvSpPr>
          <p:cNvPr id="4" name="Text Placeholder 3">
            <a:extLst>
              <a:ext uri="{FF2B5EF4-FFF2-40B4-BE49-F238E27FC236}">
                <a16:creationId xmlns:a16="http://schemas.microsoft.com/office/drawing/2014/main" id="{1DFFAE7A-43EA-5AB0-FCD2-D8F194AC3CB6}"/>
              </a:ext>
            </a:extLst>
          </p:cNvPr>
          <p:cNvSpPr>
            <a:spLocks noGrp="1"/>
          </p:cNvSpPr>
          <p:nvPr>
            <p:ph type="body" sz="quarter" idx="31"/>
          </p:nvPr>
        </p:nvSpPr>
        <p:spPr/>
        <p:txBody>
          <a:bodyPr/>
          <a:lstStyle/>
          <a:p>
            <a:endParaRPr lang="en-US"/>
          </a:p>
        </p:txBody>
      </p:sp>
      <p:pic>
        <p:nvPicPr>
          <p:cNvPr id="6" name="Picture 2">
            <a:extLst>
              <a:ext uri="{FF2B5EF4-FFF2-40B4-BE49-F238E27FC236}">
                <a16:creationId xmlns:a16="http://schemas.microsoft.com/office/drawing/2014/main" id="{45D2320E-34FB-CA47-2131-7BBD17E04D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676" t="29243" r="17921" b="24857"/>
          <a:stretch/>
        </p:blipFill>
        <p:spPr bwMode="auto">
          <a:xfrm>
            <a:off x="11037570" y="0"/>
            <a:ext cx="1154430" cy="21259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hinezii sunt supravegheaţi în timp real şi primesc premii sau pedepse, în  funcţie de comportament - Financial Intelligence">
            <a:extLst>
              <a:ext uri="{FF2B5EF4-FFF2-40B4-BE49-F238E27FC236}">
                <a16:creationId xmlns:a16="http://schemas.microsoft.com/office/drawing/2014/main" id="{8244B443-2842-555F-64E5-D844508DB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505" y="1450800"/>
            <a:ext cx="7084987" cy="531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845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479BD-7BF8-4F9D-2A3A-D382012691F8}"/>
              </a:ext>
            </a:extLst>
          </p:cNvPr>
          <p:cNvSpPr>
            <a:spLocks noGrp="1"/>
          </p:cNvSpPr>
          <p:nvPr>
            <p:ph type="title"/>
          </p:nvPr>
        </p:nvSpPr>
        <p:spPr/>
        <p:txBody>
          <a:bodyPr/>
          <a:lstStyle/>
          <a:p>
            <a:r>
              <a:rPr lang="en-US"/>
              <a:t>Filter Bubbles</a:t>
            </a:r>
            <a:br>
              <a:rPr lang="en-US"/>
            </a:br>
            <a:r>
              <a:rPr lang="en-US"/>
              <a:t>(Automatic Recommendations)</a:t>
            </a:r>
          </a:p>
        </p:txBody>
      </p:sp>
      <p:sp>
        <p:nvSpPr>
          <p:cNvPr id="3" name="Slide Number Placeholder 2">
            <a:extLst>
              <a:ext uri="{FF2B5EF4-FFF2-40B4-BE49-F238E27FC236}">
                <a16:creationId xmlns:a16="http://schemas.microsoft.com/office/drawing/2014/main" id="{851118B5-548D-3078-F98C-9491F3E0E80E}"/>
              </a:ext>
            </a:extLst>
          </p:cNvPr>
          <p:cNvSpPr>
            <a:spLocks noGrp="1"/>
          </p:cNvSpPr>
          <p:nvPr>
            <p:ph type="sldNum" sz="quarter" idx="25"/>
          </p:nvPr>
        </p:nvSpPr>
        <p:spPr/>
        <p:txBody>
          <a:bodyPr/>
          <a:lstStyle/>
          <a:p>
            <a:fld id="{8B70248A-FD0F-534C-919E-E8EB9B0FC062}" type="slidenum">
              <a:rPr lang="en-BE" smtClean="0"/>
              <a:pPr/>
              <a:t>74</a:t>
            </a:fld>
            <a:endParaRPr lang="en-BE"/>
          </a:p>
        </p:txBody>
      </p:sp>
      <p:sp>
        <p:nvSpPr>
          <p:cNvPr id="4" name="Text Placeholder 3">
            <a:extLst>
              <a:ext uri="{FF2B5EF4-FFF2-40B4-BE49-F238E27FC236}">
                <a16:creationId xmlns:a16="http://schemas.microsoft.com/office/drawing/2014/main" id="{BBD5F7B1-E46F-2E10-9DD2-79613F16652F}"/>
              </a:ext>
            </a:extLst>
          </p:cNvPr>
          <p:cNvSpPr>
            <a:spLocks noGrp="1"/>
          </p:cNvSpPr>
          <p:nvPr>
            <p:ph type="body" sz="quarter" idx="31"/>
          </p:nvPr>
        </p:nvSpPr>
        <p:spPr/>
        <p:txBody>
          <a:bodyPr/>
          <a:lstStyle/>
          <a:p>
            <a:endParaRPr lang="en-US"/>
          </a:p>
        </p:txBody>
      </p:sp>
      <p:pic>
        <p:nvPicPr>
          <p:cNvPr id="5" name="Online Media 5" title="Beware online &quot;filter bubbles&quot; | Eli Pariser">
            <a:hlinkClick r:id="" action="ppaction://media"/>
            <a:extLst>
              <a:ext uri="{FF2B5EF4-FFF2-40B4-BE49-F238E27FC236}">
                <a16:creationId xmlns:a16="http://schemas.microsoft.com/office/drawing/2014/main" id="{22DA5E19-E6A5-021E-E080-2753439AF4B1}"/>
              </a:ext>
            </a:extLst>
          </p:cNvPr>
          <p:cNvPicPr>
            <a:picLocks noRot="1" noChangeAspect="1"/>
          </p:cNvPicPr>
          <p:nvPr>
            <a:videoFile r:link="rId1"/>
          </p:nvPr>
        </p:nvPicPr>
        <p:blipFill>
          <a:blip r:embed="rId3"/>
          <a:stretch>
            <a:fillRect/>
          </a:stretch>
        </p:blipFill>
        <p:spPr>
          <a:xfrm>
            <a:off x="1415141" y="1495757"/>
            <a:ext cx="9361715" cy="5289673"/>
          </a:xfrm>
          <a:prstGeom prst="rect">
            <a:avLst/>
          </a:prstGeom>
        </p:spPr>
      </p:pic>
      <p:pic>
        <p:nvPicPr>
          <p:cNvPr id="6" name="Picture 2">
            <a:extLst>
              <a:ext uri="{FF2B5EF4-FFF2-40B4-BE49-F238E27FC236}">
                <a16:creationId xmlns:a16="http://schemas.microsoft.com/office/drawing/2014/main" id="{08A1659B-09C0-4AD1-09B8-719B926ED9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76" t="29243" r="17921" b="24857"/>
          <a:stretch/>
        </p:blipFill>
        <p:spPr bwMode="auto">
          <a:xfrm>
            <a:off x="11037570" y="0"/>
            <a:ext cx="1154430" cy="2125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20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AFD5-DBB7-8A32-034F-B8339E1FC7F4}"/>
              </a:ext>
            </a:extLst>
          </p:cNvPr>
          <p:cNvSpPr>
            <a:spLocks noGrp="1"/>
          </p:cNvSpPr>
          <p:nvPr>
            <p:ph type="title"/>
          </p:nvPr>
        </p:nvSpPr>
        <p:spPr/>
        <p:txBody>
          <a:bodyPr/>
          <a:lstStyle/>
          <a:p>
            <a:r>
              <a:rPr lang="en-US"/>
              <a:t>Green AI versus Red AI</a:t>
            </a:r>
            <a:br>
              <a:rPr lang="en-US"/>
            </a:br>
            <a:r>
              <a:rPr lang="en-US"/>
              <a:t>(Efficiency versus Accuracy)</a:t>
            </a:r>
          </a:p>
        </p:txBody>
      </p:sp>
      <p:sp>
        <p:nvSpPr>
          <p:cNvPr id="3" name="Slide Number Placeholder 2">
            <a:extLst>
              <a:ext uri="{FF2B5EF4-FFF2-40B4-BE49-F238E27FC236}">
                <a16:creationId xmlns:a16="http://schemas.microsoft.com/office/drawing/2014/main" id="{838FEADF-1392-07F1-4977-EB96F040EA91}"/>
              </a:ext>
            </a:extLst>
          </p:cNvPr>
          <p:cNvSpPr>
            <a:spLocks noGrp="1"/>
          </p:cNvSpPr>
          <p:nvPr>
            <p:ph type="sldNum" sz="quarter" idx="25"/>
          </p:nvPr>
        </p:nvSpPr>
        <p:spPr/>
        <p:txBody>
          <a:bodyPr/>
          <a:lstStyle/>
          <a:p>
            <a:fld id="{8B70248A-FD0F-534C-919E-E8EB9B0FC062}" type="slidenum">
              <a:rPr lang="en-BE" smtClean="0"/>
              <a:pPr/>
              <a:t>75</a:t>
            </a:fld>
            <a:endParaRPr lang="en-BE"/>
          </a:p>
        </p:txBody>
      </p:sp>
      <p:sp>
        <p:nvSpPr>
          <p:cNvPr id="4" name="Text Placeholder 3">
            <a:extLst>
              <a:ext uri="{FF2B5EF4-FFF2-40B4-BE49-F238E27FC236}">
                <a16:creationId xmlns:a16="http://schemas.microsoft.com/office/drawing/2014/main" id="{18F97714-0AAE-9D1F-6DA3-C72F25126773}"/>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4267D086-B74F-5E21-0181-166E95BEC5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676" t="29243" r="17921" b="24857"/>
          <a:stretch/>
        </p:blipFill>
        <p:spPr bwMode="auto">
          <a:xfrm>
            <a:off x="11037570" y="0"/>
            <a:ext cx="1154430" cy="21259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w can AI make supply chain more sustainable? - Supply Chain Academy">
            <a:extLst>
              <a:ext uri="{FF2B5EF4-FFF2-40B4-BE49-F238E27FC236}">
                <a16:creationId xmlns:a16="http://schemas.microsoft.com/office/drawing/2014/main" id="{25861E9E-F709-7220-D249-5ACAAE2B2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898086"/>
            <a:ext cx="5156790" cy="313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I and Efficiency">
            <a:extLst>
              <a:ext uri="{FF2B5EF4-FFF2-40B4-BE49-F238E27FC236}">
                <a16:creationId xmlns:a16="http://schemas.microsoft.com/office/drawing/2014/main" id="{305F2164-4DB4-33FB-3409-8CFD5DF630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9971" y="2150469"/>
            <a:ext cx="4552747" cy="23824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Green AI | December 2020 | Communications of the ACM">
            <a:extLst>
              <a:ext uri="{FF2B5EF4-FFF2-40B4-BE49-F238E27FC236}">
                <a16:creationId xmlns:a16="http://schemas.microsoft.com/office/drawing/2014/main" id="{BF4EA1D3-1D51-F20E-A2DF-3C9D7C4B8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9122" y="1613112"/>
            <a:ext cx="3291363" cy="23824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318098A-C554-FD3E-E0D8-F4F824AF52F9}"/>
              </a:ext>
            </a:extLst>
          </p:cNvPr>
          <p:cNvPicPr>
            <a:picLocks noChangeAspect="1"/>
          </p:cNvPicPr>
          <p:nvPr/>
        </p:nvPicPr>
        <p:blipFill>
          <a:blip r:embed="rId6"/>
          <a:stretch>
            <a:fillRect/>
          </a:stretch>
        </p:blipFill>
        <p:spPr>
          <a:xfrm>
            <a:off x="4465674" y="4408731"/>
            <a:ext cx="7737044" cy="2435963"/>
          </a:xfrm>
          <a:prstGeom prst="rect">
            <a:avLst/>
          </a:prstGeom>
        </p:spPr>
      </p:pic>
      <p:pic>
        <p:nvPicPr>
          <p:cNvPr id="10" name="Picture 9">
            <a:extLst>
              <a:ext uri="{FF2B5EF4-FFF2-40B4-BE49-F238E27FC236}">
                <a16:creationId xmlns:a16="http://schemas.microsoft.com/office/drawing/2014/main" id="{198EA58B-2841-703B-220A-604772AC95BA}"/>
              </a:ext>
            </a:extLst>
          </p:cNvPr>
          <p:cNvPicPr>
            <a:picLocks noChangeAspect="1"/>
          </p:cNvPicPr>
          <p:nvPr/>
        </p:nvPicPr>
        <p:blipFill>
          <a:blip r:embed="rId7"/>
          <a:stretch>
            <a:fillRect/>
          </a:stretch>
        </p:blipFill>
        <p:spPr>
          <a:xfrm>
            <a:off x="0" y="4909256"/>
            <a:ext cx="2966484" cy="1948743"/>
          </a:xfrm>
          <a:prstGeom prst="rect">
            <a:avLst/>
          </a:prstGeom>
        </p:spPr>
      </p:pic>
    </p:spTree>
    <p:extLst>
      <p:ext uri="{BB962C8B-B14F-4D97-AF65-F5344CB8AC3E}">
        <p14:creationId xmlns:p14="http://schemas.microsoft.com/office/powerpoint/2010/main" val="3557203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5F07-9F3B-1772-D910-FC7C50B8F82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2F282D41-D00A-E2E9-7C4F-D954CB865B16}"/>
              </a:ext>
            </a:extLst>
          </p:cNvPr>
          <p:cNvSpPr>
            <a:spLocks noGrp="1"/>
          </p:cNvSpPr>
          <p:nvPr>
            <p:ph type="sldNum" sz="quarter" idx="25"/>
          </p:nvPr>
        </p:nvSpPr>
        <p:spPr/>
        <p:txBody>
          <a:bodyPr/>
          <a:lstStyle/>
          <a:p>
            <a:fld id="{8B70248A-FD0F-534C-919E-E8EB9B0FC062}" type="slidenum">
              <a:rPr lang="en-BE" smtClean="0"/>
              <a:pPr/>
              <a:t>76</a:t>
            </a:fld>
            <a:endParaRPr lang="en-BE"/>
          </a:p>
        </p:txBody>
      </p:sp>
      <p:sp>
        <p:nvSpPr>
          <p:cNvPr id="4" name="Text Placeholder 3">
            <a:extLst>
              <a:ext uri="{FF2B5EF4-FFF2-40B4-BE49-F238E27FC236}">
                <a16:creationId xmlns:a16="http://schemas.microsoft.com/office/drawing/2014/main" id="{8C024984-A3C6-A02A-7AF7-9B353CFFA026}"/>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1DE48CCD-31E4-7E9D-0609-0A48BB0605EC}"/>
              </a:ext>
            </a:extLst>
          </p:cNvPr>
          <p:cNvPicPr>
            <a:picLocks noChangeAspect="1"/>
          </p:cNvPicPr>
          <p:nvPr/>
        </p:nvPicPr>
        <p:blipFill>
          <a:blip r:embed="rId2"/>
          <a:stretch>
            <a:fillRect/>
          </a:stretch>
        </p:blipFill>
        <p:spPr>
          <a:xfrm>
            <a:off x="0" y="0"/>
            <a:ext cx="6827554" cy="6858000"/>
          </a:xfrm>
          <a:prstGeom prst="rect">
            <a:avLst/>
          </a:prstGeom>
        </p:spPr>
      </p:pic>
      <p:pic>
        <p:nvPicPr>
          <p:cNvPr id="8" name="Picture 7">
            <a:extLst>
              <a:ext uri="{FF2B5EF4-FFF2-40B4-BE49-F238E27FC236}">
                <a16:creationId xmlns:a16="http://schemas.microsoft.com/office/drawing/2014/main" id="{D860092F-145F-969A-CF23-C332E92D14E8}"/>
              </a:ext>
            </a:extLst>
          </p:cNvPr>
          <p:cNvPicPr>
            <a:picLocks noChangeAspect="1"/>
          </p:cNvPicPr>
          <p:nvPr/>
        </p:nvPicPr>
        <p:blipFill>
          <a:blip r:embed="rId3"/>
          <a:stretch>
            <a:fillRect/>
          </a:stretch>
        </p:blipFill>
        <p:spPr>
          <a:xfrm>
            <a:off x="7123992" y="420191"/>
            <a:ext cx="5068007" cy="6325483"/>
          </a:xfrm>
          <a:prstGeom prst="rect">
            <a:avLst/>
          </a:prstGeom>
        </p:spPr>
      </p:pic>
    </p:spTree>
    <p:extLst>
      <p:ext uri="{BB962C8B-B14F-4D97-AF65-F5344CB8AC3E}">
        <p14:creationId xmlns:p14="http://schemas.microsoft.com/office/powerpoint/2010/main" val="9418845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3600-036E-2968-9373-D95BA7FA61A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E8224AC-2D6A-F4FE-D2EE-F9C4DC945655}"/>
              </a:ext>
            </a:extLst>
          </p:cNvPr>
          <p:cNvSpPr>
            <a:spLocks noGrp="1"/>
          </p:cNvSpPr>
          <p:nvPr>
            <p:ph type="sldNum" sz="quarter" idx="25"/>
          </p:nvPr>
        </p:nvSpPr>
        <p:spPr/>
        <p:txBody>
          <a:bodyPr/>
          <a:lstStyle/>
          <a:p>
            <a:fld id="{8B70248A-FD0F-534C-919E-E8EB9B0FC062}" type="slidenum">
              <a:rPr lang="en-BE" smtClean="0"/>
              <a:pPr/>
              <a:t>77</a:t>
            </a:fld>
            <a:endParaRPr lang="en-BE"/>
          </a:p>
        </p:txBody>
      </p:sp>
      <p:sp>
        <p:nvSpPr>
          <p:cNvPr id="4" name="Text Placeholder 3">
            <a:extLst>
              <a:ext uri="{FF2B5EF4-FFF2-40B4-BE49-F238E27FC236}">
                <a16:creationId xmlns:a16="http://schemas.microsoft.com/office/drawing/2014/main" id="{3BBC2BC4-A3E1-DB96-0DE3-FE03D5261CF5}"/>
              </a:ext>
            </a:extLst>
          </p:cNvPr>
          <p:cNvSpPr>
            <a:spLocks noGrp="1"/>
          </p:cNvSpPr>
          <p:nvPr>
            <p:ph type="body" sz="quarter" idx="31"/>
          </p:nvPr>
        </p:nvSpPr>
        <p:spPr/>
        <p:txBody>
          <a:bodyPr/>
          <a:lstStyle/>
          <a:p>
            <a:endParaRPr lang="en-US"/>
          </a:p>
        </p:txBody>
      </p:sp>
      <p:pic>
        <p:nvPicPr>
          <p:cNvPr id="1026" name="Picture 2">
            <a:extLst>
              <a:ext uri="{FF2B5EF4-FFF2-40B4-BE49-F238E27FC236}">
                <a16:creationId xmlns:a16="http://schemas.microsoft.com/office/drawing/2014/main" id="{9D4E4968-B097-5F0E-62DB-BDB469682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75" y="400050"/>
            <a:ext cx="695325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2324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AC69-751A-3EF6-2711-0E0153175EDB}"/>
              </a:ext>
            </a:extLst>
          </p:cNvPr>
          <p:cNvSpPr>
            <a:spLocks noGrp="1"/>
          </p:cNvSpPr>
          <p:nvPr>
            <p:ph type="title"/>
          </p:nvPr>
        </p:nvSpPr>
        <p:spPr/>
        <p:txBody>
          <a:bodyPr/>
          <a:lstStyle/>
          <a:p>
            <a:r>
              <a:rPr lang="en-US"/>
              <a:t>Massive Compute / Energy</a:t>
            </a:r>
          </a:p>
        </p:txBody>
      </p:sp>
      <p:sp>
        <p:nvSpPr>
          <p:cNvPr id="3" name="Slide Number Placeholder 2">
            <a:extLst>
              <a:ext uri="{FF2B5EF4-FFF2-40B4-BE49-F238E27FC236}">
                <a16:creationId xmlns:a16="http://schemas.microsoft.com/office/drawing/2014/main" id="{3E97F134-C998-9BD3-A3D7-59576AE08DE5}"/>
              </a:ext>
            </a:extLst>
          </p:cNvPr>
          <p:cNvSpPr>
            <a:spLocks noGrp="1"/>
          </p:cNvSpPr>
          <p:nvPr>
            <p:ph type="sldNum" sz="quarter" idx="25"/>
          </p:nvPr>
        </p:nvSpPr>
        <p:spPr/>
        <p:txBody>
          <a:bodyPr/>
          <a:lstStyle/>
          <a:p>
            <a:fld id="{8B70248A-FD0F-534C-919E-E8EB9B0FC062}" type="slidenum">
              <a:rPr lang="en-BE" smtClean="0"/>
              <a:pPr/>
              <a:t>78</a:t>
            </a:fld>
            <a:endParaRPr lang="en-BE"/>
          </a:p>
        </p:txBody>
      </p:sp>
      <p:sp>
        <p:nvSpPr>
          <p:cNvPr id="4" name="Text Placeholder 3">
            <a:extLst>
              <a:ext uri="{FF2B5EF4-FFF2-40B4-BE49-F238E27FC236}">
                <a16:creationId xmlns:a16="http://schemas.microsoft.com/office/drawing/2014/main" id="{1DFFAE7A-43EA-5AB0-FCD2-D8F194AC3CB6}"/>
              </a:ext>
            </a:extLst>
          </p:cNvPr>
          <p:cNvSpPr>
            <a:spLocks noGrp="1"/>
          </p:cNvSpPr>
          <p:nvPr>
            <p:ph type="body" sz="quarter" idx="31"/>
          </p:nvPr>
        </p:nvSpPr>
        <p:spPr/>
        <p:txBody>
          <a:bodyPr/>
          <a:lstStyle/>
          <a:p>
            <a:endParaRPr lang="en-US"/>
          </a:p>
        </p:txBody>
      </p:sp>
      <p:pic>
        <p:nvPicPr>
          <p:cNvPr id="5" name="Picture 2" descr="The Future of Large Language Models (LLMs): Strategy, Opportunities and  Challenges">
            <a:extLst>
              <a:ext uri="{FF2B5EF4-FFF2-40B4-BE49-F238E27FC236}">
                <a16:creationId xmlns:a16="http://schemas.microsoft.com/office/drawing/2014/main" id="{7B719E8F-D0D0-5376-91FC-450B8CED7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91" y="1591816"/>
            <a:ext cx="11160125" cy="52661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5D2320E-34FB-CA47-2131-7BBD17E04D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76" t="29243" r="17921" b="24857"/>
          <a:stretch/>
        </p:blipFill>
        <p:spPr bwMode="auto">
          <a:xfrm>
            <a:off x="11037570" y="0"/>
            <a:ext cx="1154430" cy="2125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448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25CE-D9A4-E37F-C136-36C21CCB383A}"/>
              </a:ext>
            </a:extLst>
          </p:cNvPr>
          <p:cNvSpPr>
            <a:spLocks noGrp="1"/>
          </p:cNvSpPr>
          <p:nvPr>
            <p:ph type="title"/>
          </p:nvPr>
        </p:nvSpPr>
        <p:spPr>
          <a:xfrm>
            <a:off x="262891" y="304419"/>
            <a:ext cx="10584180" cy="1116012"/>
          </a:xfrm>
        </p:spPr>
        <p:txBody>
          <a:bodyPr/>
          <a:lstStyle/>
          <a:p>
            <a:r>
              <a:rPr lang="en-US"/>
              <a:t>Amount of connections / synapses</a:t>
            </a:r>
            <a:br>
              <a:rPr lang="en-US"/>
            </a:br>
            <a:r>
              <a:rPr lang="en-US"/>
              <a:t>Animals versus AI models</a:t>
            </a:r>
          </a:p>
        </p:txBody>
      </p:sp>
      <p:sp>
        <p:nvSpPr>
          <p:cNvPr id="3" name="Slide Number Placeholder 2">
            <a:extLst>
              <a:ext uri="{FF2B5EF4-FFF2-40B4-BE49-F238E27FC236}">
                <a16:creationId xmlns:a16="http://schemas.microsoft.com/office/drawing/2014/main" id="{D3181F1B-8255-3052-6370-ADC26F96D7F3}"/>
              </a:ext>
            </a:extLst>
          </p:cNvPr>
          <p:cNvSpPr>
            <a:spLocks noGrp="1"/>
          </p:cNvSpPr>
          <p:nvPr>
            <p:ph type="sldNum" sz="quarter" idx="25"/>
          </p:nvPr>
        </p:nvSpPr>
        <p:spPr/>
        <p:txBody>
          <a:bodyPr/>
          <a:lstStyle/>
          <a:p>
            <a:fld id="{8B70248A-FD0F-534C-919E-E8EB9B0FC062}" type="slidenum">
              <a:rPr lang="en-BE" smtClean="0"/>
              <a:pPr/>
              <a:t>79</a:t>
            </a:fld>
            <a:endParaRPr lang="en-BE"/>
          </a:p>
        </p:txBody>
      </p:sp>
      <p:sp>
        <p:nvSpPr>
          <p:cNvPr id="4" name="Text Placeholder 3">
            <a:extLst>
              <a:ext uri="{FF2B5EF4-FFF2-40B4-BE49-F238E27FC236}">
                <a16:creationId xmlns:a16="http://schemas.microsoft.com/office/drawing/2014/main" id="{B4A06F12-32F5-8E3D-254E-0BE22B739059}"/>
              </a:ext>
            </a:extLst>
          </p:cNvPr>
          <p:cNvSpPr>
            <a:spLocks noGrp="1"/>
          </p:cNvSpPr>
          <p:nvPr>
            <p:ph type="body" sz="quarter" idx="31"/>
          </p:nvPr>
        </p:nvSpPr>
        <p:spPr/>
        <p:txBody>
          <a:bodyPr/>
          <a:lstStyle/>
          <a:p>
            <a:endParaRPr lang="en-US"/>
          </a:p>
        </p:txBody>
      </p:sp>
      <p:pic>
        <p:nvPicPr>
          <p:cNvPr id="5" name="Picture 4" descr="Image">
            <a:extLst>
              <a:ext uri="{FF2B5EF4-FFF2-40B4-BE49-F238E27FC236}">
                <a16:creationId xmlns:a16="http://schemas.microsoft.com/office/drawing/2014/main" id="{649DF9D8-E654-80FE-99BC-8ADCB8524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30" y="1569215"/>
            <a:ext cx="9375354" cy="5273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ieuw inzicht in beginfase hersenaandoeningen - Groep Biomedische  Wetenschappen">
            <a:extLst>
              <a:ext uri="{FF2B5EF4-FFF2-40B4-BE49-F238E27FC236}">
                <a16:creationId xmlns:a16="http://schemas.microsoft.com/office/drawing/2014/main" id="{D64AE420-DBBD-EEE4-A0BB-90BB0BF55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746" y="15149"/>
            <a:ext cx="2451253" cy="24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49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73D15-B640-3F6C-AA1B-4925B1B82FEF}"/>
              </a:ext>
            </a:extLst>
          </p:cNvPr>
          <p:cNvSpPr>
            <a:spLocks noGrp="1"/>
          </p:cNvSpPr>
          <p:nvPr>
            <p:ph type="title"/>
          </p:nvPr>
        </p:nvSpPr>
        <p:spPr/>
        <p:txBody>
          <a:bodyPr/>
          <a:lstStyle/>
          <a:p>
            <a:r>
              <a:rPr lang="en-US"/>
              <a:t>Volume</a:t>
            </a:r>
            <a:br>
              <a:rPr lang="en-US"/>
            </a:br>
            <a:r>
              <a:rPr lang="en-US" sz="3200"/>
              <a:t>‘The Explosion of Data’</a:t>
            </a:r>
            <a:endParaRPr lang="en-US"/>
          </a:p>
        </p:txBody>
      </p:sp>
      <p:sp>
        <p:nvSpPr>
          <p:cNvPr id="3" name="Slide Number Placeholder 2">
            <a:extLst>
              <a:ext uri="{FF2B5EF4-FFF2-40B4-BE49-F238E27FC236}">
                <a16:creationId xmlns:a16="http://schemas.microsoft.com/office/drawing/2014/main" id="{E6038E24-ADE1-2E65-9CC0-9E92469AE823}"/>
              </a:ext>
            </a:extLst>
          </p:cNvPr>
          <p:cNvSpPr>
            <a:spLocks noGrp="1"/>
          </p:cNvSpPr>
          <p:nvPr>
            <p:ph type="sldNum" sz="quarter" idx="25"/>
          </p:nvPr>
        </p:nvSpPr>
        <p:spPr/>
        <p:txBody>
          <a:bodyPr/>
          <a:lstStyle/>
          <a:p>
            <a:fld id="{8B70248A-FD0F-534C-919E-E8EB9B0FC062}" type="slidenum">
              <a:rPr lang="en-BE" smtClean="0"/>
              <a:pPr/>
              <a:t>8</a:t>
            </a:fld>
            <a:endParaRPr lang="en-BE"/>
          </a:p>
        </p:txBody>
      </p:sp>
      <p:sp>
        <p:nvSpPr>
          <p:cNvPr id="4" name="Text Placeholder 3">
            <a:extLst>
              <a:ext uri="{FF2B5EF4-FFF2-40B4-BE49-F238E27FC236}">
                <a16:creationId xmlns:a16="http://schemas.microsoft.com/office/drawing/2014/main" id="{2DEDD150-EAC2-A5F4-08FE-720F203763A9}"/>
              </a:ext>
            </a:extLst>
          </p:cNvPr>
          <p:cNvSpPr>
            <a:spLocks noGrp="1"/>
          </p:cNvSpPr>
          <p:nvPr>
            <p:ph type="body" sz="quarter" idx="31"/>
          </p:nvPr>
        </p:nvSpPr>
        <p:spPr/>
        <p:txBody>
          <a:bodyPr/>
          <a:lstStyle/>
          <a:p>
            <a:endParaRPr lang="en-US"/>
          </a:p>
        </p:txBody>
      </p:sp>
      <p:pic>
        <p:nvPicPr>
          <p:cNvPr id="5" name="Content Placeholder 16">
            <a:extLst>
              <a:ext uri="{FF2B5EF4-FFF2-40B4-BE49-F238E27FC236}">
                <a16:creationId xmlns:a16="http://schemas.microsoft.com/office/drawing/2014/main" id="{4F1BB396-E074-86FB-DFF7-FA098930DC60}"/>
              </a:ext>
            </a:extLst>
          </p:cNvPr>
          <p:cNvPicPr>
            <a:picLocks noChangeAspect="1"/>
          </p:cNvPicPr>
          <p:nvPr/>
        </p:nvPicPr>
        <p:blipFill>
          <a:blip r:embed="rId2"/>
          <a:stretch>
            <a:fillRect/>
          </a:stretch>
        </p:blipFill>
        <p:spPr>
          <a:xfrm>
            <a:off x="0" y="1479313"/>
            <a:ext cx="12192000" cy="5411305"/>
          </a:xfrm>
          <a:prstGeom prst="rect">
            <a:avLst/>
          </a:prstGeom>
        </p:spPr>
      </p:pic>
    </p:spTree>
    <p:extLst>
      <p:ext uri="{BB962C8B-B14F-4D97-AF65-F5344CB8AC3E}">
        <p14:creationId xmlns:p14="http://schemas.microsoft.com/office/powerpoint/2010/main" val="41658470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AF97-112E-7118-126B-71EF7E6DFB36}"/>
              </a:ext>
            </a:extLst>
          </p:cNvPr>
          <p:cNvSpPr>
            <a:spLocks noGrp="1"/>
          </p:cNvSpPr>
          <p:nvPr>
            <p:ph type="title"/>
          </p:nvPr>
        </p:nvSpPr>
        <p:spPr/>
        <p:txBody>
          <a:bodyPr/>
          <a:lstStyle/>
          <a:p>
            <a:r>
              <a:rPr lang="en-US"/>
              <a:t>Artificial Brain versus Human Brain</a:t>
            </a:r>
          </a:p>
        </p:txBody>
      </p:sp>
      <p:sp>
        <p:nvSpPr>
          <p:cNvPr id="3" name="Slide Number Placeholder 2">
            <a:extLst>
              <a:ext uri="{FF2B5EF4-FFF2-40B4-BE49-F238E27FC236}">
                <a16:creationId xmlns:a16="http://schemas.microsoft.com/office/drawing/2014/main" id="{B33138E3-062B-3FA1-1C31-781C9B628519}"/>
              </a:ext>
            </a:extLst>
          </p:cNvPr>
          <p:cNvSpPr>
            <a:spLocks noGrp="1"/>
          </p:cNvSpPr>
          <p:nvPr>
            <p:ph type="sldNum" sz="quarter" idx="25"/>
          </p:nvPr>
        </p:nvSpPr>
        <p:spPr/>
        <p:txBody>
          <a:bodyPr/>
          <a:lstStyle/>
          <a:p>
            <a:fld id="{8B70248A-FD0F-534C-919E-E8EB9B0FC062}" type="slidenum">
              <a:rPr lang="en-BE" smtClean="0"/>
              <a:pPr/>
              <a:t>80</a:t>
            </a:fld>
            <a:endParaRPr lang="en-BE"/>
          </a:p>
        </p:txBody>
      </p:sp>
      <p:sp>
        <p:nvSpPr>
          <p:cNvPr id="4" name="Text Placeholder 3">
            <a:extLst>
              <a:ext uri="{FF2B5EF4-FFF2-40B4-BE49-F238E27FC236}">
                <a16:creationId xmlns:a16="http://schemas.microsoft.com/office/drawing/2014/main" id="{62E20940-0256-CCF1-AA53-2461EAF1368C}"/>
              </a:ext>
            </a:extLst>
          </p:cNvPr>
          <p:cNvSpPr>
            <a:spLocks noGrp="1"/>
          </p:cNvSpPr>
          <p:nvPr>
            <p:ph type="body" sz="quarter" idx="31"/>
          </p:nvPr>
        </p:nvSpPr>
        <p:spPr/>
        <p:txBody>
          <a:bodyPr/>
          <a:lstStyle/>
          <a:p>
            <a:endParaRPr lang="en-US"/>
          </a:p>
        </p:txBody>
      </p:sp>
      <p:sp>
        <p:nvSpPr>
          <p:cNvPr id="5" name="Text Placeholder 1">
            <a:extLst>
              <a:ext uri="{FF2B5EF4-FFF2-40B4-BE49-F238E27FC236}">
                <a16:creationId xmlns:a16="http://schemas.microsoft.com/office/drawing/2014/main" id="{0590E58B-E184-C3CD-81E3-6BFEED003645}"/>
              </a:ext>
            </a:extLst>
          </p:cNvPr>
          <p:cNvSpPr txBox="1">
            <a:spLocks/>
          </p:cNvSpPr>
          <p:nvPr/>
        </p:nvSpPr>
        <p:spPr>
          <a:xfrm>
            <a:off x="345195" y="4329963"/>
            <a:ext cx="5916058" cy="2528037"/>
          </a:xfrm>
          <a:prstGeom prst="rect">
            <a:avLst/>
          </a:prstGeom>
        </p:spPr>
        <p:txBody>
          <a:bodyPr>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r>
              <a:rPr lang="en-US">
                <a:latin typeface="Nunito Light" pitchFamily="2" charset="0"/>
              </a:rPr>
              <a:t>‘Limited’ connections</a:t>
            </a:r>
          </a:p>
          <a:p>
            <a:r>
              <a:rPr lang="en-US">
                <a:latin typeface="Nunito Light" pitchFamily="2" charset="0"/>
              </a:rPr>
              <a:t>Electrical connections</a:t>
            </a:r>
          </a:p>
          <a:p>
            <a:endParaRPr lang="en-US">
              <a:latin typeface="Nunito Light" pitchFamily="2" charset="0"/>
            </a:endParaRPr>
          </a:p>
          <a:p>
            <a:r>
              <a:rPr lang="en-US">
                <a:latin typeface="Nunito Light" pitchFamily="2" charset="0"/>
              </a:rPr>
              <a:t>All cells are alike in structure, so can exchange information at very high speed, and we can apply transfer learning / </a:t>
            </a:r>
            <a:r>
              <a:rPr lang="en-US">
                <a:highlight>
                  <a:srgbClr val="FAD2C8"/>
                </a:highlight>
                <a:latin typeface="Nunito Light" pitchFamily="2" charset="0"/>
              </a:rPr>
              <a:t>pre-trained networks</a:t>
            </a:r>
          </a:p>
        </p:txBody>
      </p:sp>
      <p:pic>
        <p:nvPicPr>
          <p:cNvPr id="6" name="Picture 2" descr="Page 19 | Intelligence brain Vectors &amp; Illustrations for Free Download |  Freepik">
            <a:extLst>
              <a:ext uri="{FF2B5EF4-FFF2-40B4-BE49-F238E27FC236}">
                <a16:creationId xmlns:a16="http://schemas.microsoft.com/office/drawing/2014/main" id="{2A26F985-C776-96C7-E3C8-176899130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45" b="23213"/>
          <a:stretch/>
        </p:blipFill>
        <p:spPr bwMode="auto">
          <a:xfrm>
            <a:off x="2978397" y="1660120"/>
            <a:ext cx="6235204" cy="244547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
            <a:extLst>
              <a:ext uri="{FF2B5EF4-FFF2-40B4-BE49-F238E27FC236}">
                <a16:creationId xmlns:a16="http://schemas.microsoft.com/office/drawing/2014/main" id="{5B078BB1-82AD-CC2B-1692-048E9AA52304}"/>
              </a:ext>
            </a:extLst>
          </p:cNvPr>
          <p:cNvSpPr txBox="1">
            <a:spLocks/>
          </p:cNvSpPr>
          <p:nvPr/>
        </p:nvSpPr>
        <p:spPr>
          <a:xfrm>
            <a:off x="6441195" y="4136936"/>
            <a:ext cx="5750805" cy="2594900"/>
          </a:xfrm>
          <a:prstGeom prst="rect">
            <a:avLst/>
          </a:prstGeom>
        </p:spPr>
        <p:txBody>
          <a:bodyPr vert="horz" lIns="720000" tIns="360000" rIns="720000" bIns="360000" rtlCol="0">
            <a:normAutofit lnSpcReduction="10000"/>
          </a:bodyPr>
          <a:lstStyle>
            <a:lvl1pPr marL="0" indent="0" algn="l" defTabSz="914400" rtl="0" eaLnBrk="1" latinLnBrk="0" hangingPunct="1">
              <a:lnSpc>
                <a:spcPct val="90000"/>
              </a:lnSpc>
              <a:spcBef>
                <a:spcPts val="0"/>
              </a:spcBef>
              <a:spcAft>
                <a:spcPts val="0"/>
              </a:spcAft>
              <a:buClr>
                <a:srgbClr val="F04C25"/>
              </a:buClr>
              <a:buSzPct val="75000"/>
              <a:buFont typeface="Wingdings" panose="05000000000000000000" pitchFamily="2" charset="2"/>
              <a:buNone/>
              <a:defRPr sz="2800" kern="1200">
                <a:solidFill>
                  <a:srgbClr val="3C3C3C"/>
                </a:solidFill>
                <a:latin typeface="Nunito Light" panose="00000400000000000000" pitchFamily="2" charset="0"/>
                <a:ea typeface="+mn-ea"/>
                <a:cs typeface="+mn-cs"/>
              </a:defRPr>
            </a:lvl1pPr>
            <a:lvl2pPr marL="360000" indent="-360000" algn="l" defTabSz="914400" rtl="0" eaLnBrk="1" latinLnBrk="0" hangingPunct="1">
              <a:lnSpc>
                <a:spcPct val="90000"/>
              </a:lnSpc>
              <a:spcBef>
                <a:spcPts val="200"/>
              </a:spcBef>
              <a:spcAft>
                <a:spcPts val="200"/>
              </a:spcAft>
              <a:buClr>
                <a:srgbClr val="F04C25"/>
              </a:buClr>
              <a:buSzPct val="75000"/>
              <a:buFont typeface="Wingdings" panose="05000000000000000000" pitchFamily="2" charset="2"/>
              <a:buChar char="æ"/>
              <a:defRPr sz="2800" kern="1200">
                <a:solidFill>
                  <a:srgbClr val="3C3C3C"/>
                </a:solidFill>
                <a:latin typeface="Nunito Light" panose="00000400000000000000" pitchFamily="2" charset="0"/>
                <a:ea typeface="+mn-ea"/>
                <a:cs typeface="+mn-cs"/>
              </a:defRPr>
            </a:lvl2pPr>
            <a:lvl3pPr marL="720000" indent="-360000" algn="l" defTabSz="914400" rtl="0" eaLnBrk="1" latinLnBrk="0" hangingPunct="1">
              <a:lnSpc>
                <a:spcPct val="90000"/>
              </a:lnSpc>
              <a:spcBef>
                <a:spcPts val="200"/>
              </a:spcBef>
              <a:spcAft>
                <a:spcPts val="200"/>
              </a:spcAft>
              <a:buClr>
                <a:srgbClr val="F04C25"/>
              </a:buClr>
              <a:buSzPct val="70000"/>
              <a:buFont typeface="Wingdings" panose="05000000000000000000" pitchFamily="2" charset="2"/>
              <a:buChar char=""/>
              <a:defRPr sz="2800" kern="1200">
                <a:solidFill>
                  <a:srgbClr val="3C3C3C"/>
                </a:solidFill>
                <a:latin typeface="Nunito Light" panose="00000400000000000000" pitchFamily="2" charset="0"/>
                <a:ea typeface="+mn-ea"/>
                <a:cs typeface="+mn-cs"/>
              </a:defRPr>
            </a:lvl3pPr>
            <a:lvl4pPr marL="1044000" indent="-324000" algn="l" defTabSz="914400" rtl="0" eaLnBrk="1" latinLnBrk="0" hangingPunct="1">
              <a:lnSpc>
                <a:spcPct val="90000"/>
              </a:lnSpc>
              <a:spcBef>
                <a:spcPts val="200"/>
              </a:spcBef>
              <a:spcAft>
                <a:spcPts val="200"/>
              </a:spcAft>
              <a:buClr>
                <a:srgbClr val="3C3C3C"/>
              </a:buClr>
              <a:buFont typeface="Nunito" panose="00000500000000000000" pitchFamily="2" charset="0"/>
              <a:buChar char="‐"/>
              <a:defRPr sz="2100" i="0" u="none" kern="1200">
                <a:solidFill>
                  <a:srgbClr val="3C3C3C"/>
                </a:solidFill>
                <a:latin typeface="Nunito Light" panose="00000400000000000000" pitchFamily="2" charset="0"/>
                <a:ea typeface="+mn-ea"/>
                <a:cs typeface="+mn-cs"/>
              </a:defRPr>
            </a:lvl4pPr>
            <a:lvl5pPr marL="1224000" indent="-180000" algn="l" defTabSz="914400" rtl="0" eaLnBrk="1" latinLnBrk="0" hangingPunct="1">
              <a:lnSpc>
                <a:spcPct val="90000"/>
              </a:lnSpc>
              <a:spcBef>
                <a:spcPts val="300"/>
              </a:spcBef>
              <a:spcAft>
                <a:spcPts val="100"/>
              </a:spcAft>
              <a:buClr>
                <a:srgbClr val="3C3C3C"/>
              </a:buClr>
              <a:buSzPct val="120000"/>
              <a:buFont typeface="Nunito" panose="00000500000000000000" pitchFamily="2" charset="0"/>
              <a:buChar char="›"/>
              <a:defRPr sz="1600" kern="1200">
                <a:solidFill>
                  <a:srgbClr val="3C3C3C"/>
                </a:solidFill>
                <a:latin typeface="Nunito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100x more synapses</a:t>
            </a:r>
          </a:p>
          <a:p>
            <a:r>
              <a:rPr lang="en-US" sz="2400"/>
              <a:t>Chemical connections</a:t>
            </a:r>
          </a:p>
          <a:p>
            <a:endParaRPr lang="en-US" sz="2400"/>
          </a:p>
          <a:p>
            <a:r>
              <a:rPr lang="en-US" sz="2400"/>
              <a:t>Exchange of info between networks is slow: humans need words / sentences</a:t>
            </a:r>
          </a:p>
        </p:txBody>
      </p:sp>
    </p:spTree>
    <p:extLst>
      <p:ext uri="{BB962C8B-B14F-4D97-AF65-F5344CB8AC3E}">
        <p14:creationId xmlns:p14="http://schemas.microsoft.com/office/powerpoint/2010/main" val="29866033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5AA4-8E09-E878-9490-8B7408184270}"/>
              </a:ext>
            </a:extLst>
          </p:cNvPr>
          <p:cNvSpPr>
            <a:spLocks noGrp="1"/>
          </p:cNvSpPr>
          <p:nvPr>
            <p:ph type="title"/>
          </p:nvPr>
        </p:nvSpPr>
        <p:spPr>
          <a:xfrm>
            <a:off x="515936" y="66650"/>
            <a:ext cx="11160125" cy="1116012"/>
          </a:xfrm>
        </p:spPr>
        <p:txBody>
          <a:bodyPr/>
          <a:lstStyle/>
          <a:p>
            <a:r>
              <a:rPr lang="en-US" dirty="0"/>
              <a:t>‘Smaller Models’: Model Distillation</a:t>
            </a:r>
          </a:p>
        </p:txBody>
      </p:sp>
      <p:sp>
        <p:nvSpPr>
          <p:cNvPr id="3" name="Slide Number Placeholder 2">
            <a:extLst>
              <a:ext uri="{FF2B5EF4-FFF2-40B4-BE49-F238E27FC236}">
                <a16:creationId xmlns:a16="http://schemas.microsoft.com/office/drawing/2014/main" id="{E49F8732-FE97-4ADC-556F-CD0F313A2F8D}"/>
              </a:ext>
            </a:extLst>
          </p:cNvPr>
          <p:cNvSpPr>
            <a:spLocks noGrp="1"/>
          </p:cNvSpPr>
          <p:nvPr>
            <p:ph type="sldNum" sz="quarter" idx="25"/>
          </p:nvPr>
        </p:nvSpPr>
        <p:spPr/>
        <p:txBody>
          <a:bodyPr/>
          <a:lstStyle/>
          <a:p>
            <a:fld id="{8B70248A-FD0F-534C-919E-E8EB9B0FC062}" type="slidenum">
              <a:rPr lang="en-BE" smtClean="0"/>
              <a:pPr/>
              <a:t>81</a:t>
            </a:fld>
            <a:endParaRPr lang="en-BE"/>
          </a:p>
        </p:txBody>
      </p:sp>
      <p:sp>
        <p:nvSpPr>
          <p:cNvPr id="4" name="Text Placeholder 3">
            <a:extLst>
              <a:ext uri="{FF2B5EF4-FFF2-40B4-BE49-F238E27FC236}">
                <a16:creationId xmlns:a16="http://schemas.microsoft.com/office/drawing/2014/main" id="{6F933C90-ABFA-8482-0222-E21313F4DB54}"/>
              </a:ext>
            </a:extLst>
          </p:cNvPr>
          <p:cNvSpPr>
            <a:spLocks noGrp="1"/>
          </p:cNvSpPr>
          <p:nvPr>
            <p:ph type="body" sz="quarter" idx="31"/>
          </p:nvPr>
        </p:nvSpPr>
        <p:spPr/>
        <p:txBody>
          <a:bodyPr/>
          <a:lstStyle/>
          <a:p>
            <a:endParaRPr lang="en-US" dirty="0"/>
          </a:p>
        </p:txBody>
      </p:sp>
      <p:pic>
        <p:nvPicPr>
          <p:cNvPr id="4098" name="Picture 2" descr="How to Use Knowledge Distillation for Compressing Large AI Models - Datatas">
            <a:extLst>
              <a:ext uri="{FF2B5EF4-FFF2-40B4-BE49-F238E27FC236}">
                <a16:creationId xmlns:a16="http://schemas.microsoft.com/office/drawing/2014/main" id="{641E8CFB-6537-B7AA-DD4F-B0FC2C11C5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59" t="11307" r="3946" b="10506"/>
          <a:stretch>
            <a:fillRect/>
          </a:stretch>
        </p:blipFill>
        <p:spPr bwMode="auto">
          <a:xfrm>
            <a:off x="102413" y="1182662"/>
            <a:ext cx="5610497" cy="351495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Knowledge Distillation in Neural Networks | AIGuys">
            <a:extLst>
              <a:ext uri="{FF2B5EF4-FFF2-40B4-BE49-F238E27FC236}">
                <a16:creationId xmlns:a16="http://schemas.microsoft.com/office/drawing/2014/main" id="{36A9D8A1-21F3-45E1-568C-4D850DD7C6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38" b="40"/>
          <a:stretch>
            <a:fillRect/>
          </a:stretch>
        </p:blipFill>
        <p:spPr bwMode="auto">
          <a:xfrm>
            <a:off x="6612941" y="3108499"/>
            <a:ext cx="5193943" cy="3298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ADE0EB2-6536-19EC-73E8-38874B8713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676" t="29243" r="17921" b="24857"/>
          <a:stretch/>
        </p:blipFill>
        <p:spPr bwMode="auto">
          <a:xfrm>
            <a:off x="11037570" y="0"/>
            <a:ext cx="1154430" cy="2125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1788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730AA-F08A-CF5A-B918-30616F9F37EA}"/>
              </a:ext>
            </a:extLst>
          </p:cNvPr>
          <p:cNvSpPr>
            <a:spLocks noGrp="1"/>
          </p:cNvSpPr>
          <p:nvPr>
            <p:ph type="title"/>
          </p:nvPr>
        </p:nvSpPr>
        <p:spPr>
          <a:xfrm>
            <a:off x="515936" y="77624"/>
            <a:ext cx="11160125" cy="1116012"/>
          </a:xfrm>
        </p:spPr>
        <p:txBody>
          <a:bodyPr/>
          <a:lstStyle/>
          <a:p>
            <a:r>
              <a:rPr lang="en-US" dirty="0"/>
              <a:t>Mixture of Experts (</a:t>
            </a:r>
            <a:r>
              <a:rPr lang="en-US" dirty="0" err="1"/>
              <a:t>MoE</a:t>
            </a:r>
            <a:r>
              <a:rPr lang="en-US" dirty="0"/>
              <a:t>) LLMs</a:t>
            </a:r>
          </a:p>
        </p:txBody>
      </p:sp>
      <p:sp>
        <p:nvSpPr>
          <p:cNvPr id="3" name="Slide Number Placeholder 2">
            <a:extLst>
              <a:ext uri="{FF2B5EF4-FFF2-40B4-BE49-F238E27FC236}">
                <a16:creationId xmlns:a16="http://schemas.microsoft.com/office/drawing/2014/main" id="{C74A3F94-21FB-05D6-D6AE-F8A83B341FB7}"/>
              </a:ext>
            </a:extLst>
          </p:cNvPr>
          <p:cNvSpPr>
            <a:spLocks noGrp="1"/>
          </p:cNvSpPr>
          <p:nvPr>
            <p:ph type="sldNum" sz="quarter" idx="25"/>
          </p:nvPr>
        </p:nvSpPr>
        <p:spPr/>
        <p:txBody>
          <a:bodyPr/>
          <a:lstStyle/>
          <a:p>
            <a:fld id="{8B70248A-FD0F-534C-919E-E8EB9B0FC062}" type="slidenum">
              <a:rPr lang="en-BE" smtClean="0"/>
              <a:pPr/>
              <a:t>82</a:t>
            </a:fld>
            <a:endParaRPr lang="en-BE"/>
          </a:p>
        </p:txBody>
      </p:sp>
      <p:sp>
        <p:nvSpPr>
          <p:cNvPr id="4" name="Text Placeholder 3">
            <a:extLst>
              <a:ext uri="{FF2B5EF4-FFF2-40B4-BE49-F238E27FC236}">
                <a16:creationId xmlns:a16="http://schemas.microsoft.com/office/drawing/2014/main" id="{590FEA9C-AE36-AC59-EC3A-9C6AF89B65C3}"/>
              </a:ext>
            </a:extLst>
          </p:cNvPr>
          <p:cNvSpPr>
            <a:spLocks noGrp="1"/>
          </p:cNvSpPr>
          <p:nvPr>
            <p:ph type="body" sz="quarter" idx="31"/>
          </p:nvPr>
        </p:nvSpPr>
        <p:spPr/>
        <p:txBody>
          <a:bodyPr/>
          <a:lstStyle/>
          <a:p>
            <a:endParaRPr lang="en-US"/>
          </a:p>
        </p:txBody>
      </p:sp>
      <p:pic>
        <p:nvPicPr>
          <p:cNvPr id="5122" name="Picture 2" descr="Transformer vs. Mixture of Experts in LLMs">
            <a:extLst>
              <a:ext uri="{FF2B5EF4-FFF2-40B4-BE49-F238E27FC236}">
                <a16:creationId xmlns:a16="http://schemas.microsoft.com/office/drawing/2014/main" id="{9ADD1CFA-0323-68A7-AADB-A9CFDE5EF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6" y="1087856"/>
            <a:ext cx="8738920" cy="55193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5D40F89-9F67-DF42-7087-FC69661C97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76" t="29243" r="17921" b="24857"/>
          <a:stretch/>
        </p:blipFill>
        <p:spPr bwMode="auto">
          <a:xfrm>
            <a:off x="11037570" y="0"/>
            <a:ext cx="1154430" cy="2125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46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9901-A54F-6400-0618-9162B5C2D61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BE778FD-7E91-B870-FB35-C79B5D2CF8B9}"/>
              </a:ext>
            </a:extLst>
          </p:cNvPr>
          <p:cNvSpPr>
            <a:spLocks noGrp="1"/>
          </p:cNvSpPr>
          <p:nvPr>
            <p:ph type="sldNum" sz="quarter" idx="25"/>
          </p:nvPr>
        </p:nvSpPr>
        <p:spPr/>
        <p:txBody>
          <a:bodyPr/>
          <a:lstStyle/>
          <a:p>
            <a:fld id="{8B70248A-FD0F-534C-919E-E8EB9B0FC062}" type="slidenum">
              <a:rPr lang="en-BE" smtClean="0"/>
              <a:pPr/>
              <a:t>83</a:t>
            </a:fld>
            <a:endParaRPr lang="en-BE"/>
          </a:p>
        </p:txBody>
      </p:sp>
      <p:sp>
        <p:nvSpPr>
          <p:cNvPr id="4" name="Text Placeholder 3">
            <a:extLst>
              <a:ext uri="{FF2B5EF4-FFF2-40B4-BE49-F238E27FC236}">
                <a16:creationId xmlns:a16="http://schemas.microsoft.com/office/drawing/2014/main" id="{BB4C0A28-0FC6-5045-143E-B42BB9DEFFAC}"/>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3EE9B232-C342-8C22-F6B3-5A20EF3BE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813"/>
            <a:ext cx="12192000" cy="655637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F147C5FE-4BE9-B612-8EF2-C988FF72DBE3}"/>
              </a:ext>
            </a:extLst>
          </p:cNvPr>
          <p:cNvSpPr/>
          <p:nvPr/>
        </p:nvSpPr>
        <p:spPr>
          <a:xfrm>
            <a:off x="9749790" y="1420431"/>
            <a:ext cx="2034540" cy="4580319"/>
          </a:xfrm>
          <a:prstGeom prst="ellipse">
            <a:avLst/>
          </a:prstGeom>
          <a:noFill/>
          <a:ln w="7620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7306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C43B4-C0DA-2D87-6144-ADA2355BD474}"/>
              </a:ext>
            </a:extLst>
          </p:cNvPr>
          <p:cNvSpPr>
            <a:spLocks noGrp="1"/>
          </p:cNvSpPr>
          <p:nvPr>
            <p:ph type="title"/>
          </p:nvPr>
        </p:nvSpPr>
        <p:spPr/>
        <p:txBody>
          <a:bodyPr/>
          <a:lstStyle/>
          <a:p>
            <a:r>
              <a:rPr lang="en-US"/>
              <a:t>Autonomous vehicle needs to make decisions…</a:t>
            </a:r>
          </a:p>
        </p:txBody>
      </p:sp>
      <p:sp>
        <p:nvSpPr>
          <p:cNvPr id="3" name="Slide Number Placeholder 2">
            <a:extLst>
              <a:ext uri="{FF2B5EF4-FFF2-40B4-BE49-F238E27FC236}">
                <a16:creationId xmlns:a16="http://schemas.microsoft.com/office/drawing/2014/main" id="{89D853C9-31F1-8C49-0F93-8A1CDD30F0A1}"/>
              </a:ext>
            </a:extLst>
          </p:cNvPr>
          <p:cNvSpPr>
            <a:spLocks noGrp="1"/>
          </p:cNvSpPr>
          <p:nvPr>
            <p:ph type="sldNum" sz="quarter" idx="25"/>
          </p:nvPr>
        </p:nvSpPr>
        <p:spPr/>
        <p:txBody>
          <a:bodyPr/>
          <a:lstStyle/>
          <a:p>
            <a:fld id="{8B70248A-FD0F-534C-919E-E8EB9B0FC062}" type="slidenum">
              <a:rPr lang="en-BE" smtClean="0"/>
              <a:pPr/>
              <a:t>84</a:t>
            </a:fld>
            <a:endParaRPr lang="en-BE"/>
          </a:p>
        </p:txBody>
      </p:sp>
      <p:sp>
        <p:nvSpPr>
          <p:cNvPr id="4" name="Text Placeholder 3">
            <a:extLst>
              <a:ext uri="{FF2B5EF4-FFF2-40B4-BE49-F238E27FC236}">
                <a16:creationId xmlns:a16="http://schemas.microsoft.com/office/drawing/2014/main" id="{164B4D83-1CE7-0108-A488-BB4A0C482B5E}"/>
              </a:ext>
            </a:extLst>
          </p:cNvPr>
          <p:cNvSpPr>
            <a:spLocks noGrp="1"/>
          </p:cNvSpPr>
          <p:nvPr>
            <p:ph type="body" sz="quarter" idx="31"/>
          </p:nvPr>
        </p:nvSpPr>
        <p:spPr>
          <a:xfrm>
            <a:off x="515936" y="1420431"/>
            <a:ext cx="11160127" cy="4924807"/>
          </a:xfrm>
        </p:spPr>
        <p:txBody>
          <a:bodyPr/>
          <a:lstStyle/>
          <a:p>
            <a:r>
              <a:rPr lang="en-US" dirty="0"/>
              <a:t>				https://www.moralmachine.net/</a:t>
            </a:r>
          </a:p>
        </p:txBody>
      </p:sp>
      <p:pic>
        <p:nvPicPr>
          <p:cNvPr id="5" name="Picture 4">
            <a:extLst>
              <a:ext uri="{FF2B5EF4-FFF2-40B4-BE49-F238E27FC236}">
                <a16:creationId xmlns:a16="http://schemas.microsoft.com/office/drawing/2014/main" id="{ABD12F57-1D0C-5868-49B8-DD05B7069787}"/>
              </a:ext>
            </a:extLst>
          </p:cNvPr>
          <p:cNvPicPr>
            <a:picLocks noChangeAspect="1"/>
          </p:cNvPicPr>
          <p:nvPr/>
        </p:nvPicPr>
        <p:blipFill>
          <a:blip r:embed="rId2"/>
          <a:stretch>
            <a:fillRect/>
          </a:stretch>
        </p:blipFill>
        <p:spPr>
          <a:xfrm>
            <a:off x="263352" y="2128388"/>
            <a:ext cx="5832648" cy="4287824"/>
          </a:xfrm>
          <a:prstGeom prst="rect">
            <a:avLst/>
          </a:prstGeom>
        </p:spPr>
      </p:pic>
      <p:pic>
        <p:nvPicPr>
          <p:cNvPr id="6" name="Picture 5">
            <a:extLst>
              <a:ext uri="{FF2B5EF4-FFF2-40B4-BE49-F238E27FC236}">
                <a16:creationId xmlns:a16="http://schemas.microsoft.com/office/drawing/2014/main" id="{D96841A5-AC58-88A6-DF49-028C7FC88857}"/>
              </a:ext>
            </a:extLst>
          </p:cNvPr>
          <p:cNvPicPr>
            <a:picLocks noChangeAspect="1"/>
          </p:cNvPicPr>
          <p:nvPr/>
        </p:nvPicPr>
        <p:blipFill>
          <a:blip r:embed="rId3"/>
          <a:stretch>
            <a:fillRect/>
          </a:stretch>
        </p:blipFill>
        <p:spPr>
          <a:xfrm>
            <a:off x="7248128" y="2507582"/>
            <a:ext cx="4611555" cy="3940920"/>
          </a:xfrm>
          <a:prstGeom prst="rect">
            <a:avLst/>
          </a:prstGeom>
        </p:spPr>
      </p:pic>
      <p:pic>
        <p:nvPicPr>
          <p:cNvPr id="7" name="Picture 2">
            <a:extLst>
              <a:ext uri="{FF2B5EF4-FFF2-40B4-BE49-F238E27FC236}">
                <a16:creationId xmlns:a16="http://schemas.microsoft.com/office/drawing/2014/main" id="{5F73F0E9-DE7A-8F09-A316-5ED2F05BAA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079" t="29490" r="4385" b="24116"/>
          <a:stretch/>
        </p:blipFill>
        <p:spPr bwMode="auto">
          <a:xfrm>
            <a:off x="11065397" y="11430"/>
            <a:ext cx="1165860" cy="214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7330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F23E9-57A5-9FF5-56A7-A430C1F3BDFD}"/>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20764A3-A2EC-746D-3728-7AEF624F8FA7}"/>
              </a:ext>
            </a:extLst>
          </p:cNvPr>
          <p:cNvSpPr>
            <a:spLocks noGrp="1"/>
          </p:cNvSpPr>
          <p:nvPr>
            <p:ph type="sldNum" sz="quarter" idx="25"/>
          </p:nvPr>
        </p:nvSpPr>
        <p:spPr/>
        <p:txBody>
          <a:bodyPr/>
          <a:lstStyle/>
          <a:p>
            <a:fld id="{8B70248A-FD0F-534C-919E-E8EB9B0FC062}" type="slidenum">
              <a:rPr lang="en-BE" smtClean="0"/>
              <a:pPr/>
              <a:t>85</a:t>
            </a:fld>
            <a:endParaRPr lang="en-BE"/>
          </a:p>
        </p:txBody>
      </p:sp>
      <p:sp>
        <p:nvSpPr>
          <p:cNvPr id="4" name="Text Placeholder 3">
            <a:extLst>
              <a:ext uri="{FF2B5EF4-FFF2-40B4-BE49-F238E27FC236}">
                <a16:creationId xmlns:a16="http://schemas.microsoft.com/office/drawing/2014/main" id="{D174A9AE-0DEA-27E3-C2EE-0FDDFBFAB7BD}"/>
              </a:ext>
            </a:extLst>
          </p:cNvPr>
          <p:cNvSpPr>
            <a:spLocks noGrp="1"/>
          </p:cNvSpPr>
          <p:nvPr>
            <p:ph type="body" sz="quarter" idx="31"/>
          </p:nvPr>
        </p:nvSpPr>
        <p:spPr/>
        <p:txBody>
          <a:bodyPr/>
          <a:lstStyle/>
          <a:p>
            <a:endParaRPr lang="en-US"/>
          </a:p>
        </p:txBody>
      </p:sp>
      <p:pic>
        <p:nvPicPr>
          <p:cNvPr id="3078" name="Picture 6" descr="Dutch government resigns: Tax authority wrongly accused families with child  benefits of fraud - YouTube">
            <a:extLst>
              <a:ext uri="{FF2B5EF4-FFF2-40B4-BE49-F238E27FC236}">
                <a16:creationId xmlns:a16="http://schemas.microsoft.com/office/drawing/2014/main" id="{7D624404-4B10-AB43-D37E-E521EFAB5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825" y="4343275"/>
            <a:ext cx="4469176" cy="2514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3D15BF0-6EA6-D915-A4AA-0DE574B11486}"/>
              </a:ext>
            </a:extLst>
          </p:cNvPr>
          <p:cNvPicPr>
            <a:picLocks noChangeAspect="1"/>
          </p:cNvPicPr>
          <p:nvPr/>
        </p:nvPicPr>
        <p:blipFill>
          <a:blip r:embed="rId4"/>
          <a:stretch>
            <a:fillRect/>
          </a:stretch>
        </p:blipFill>
        <p:spPr>
          <a:xfrm>
            <a:off x="3942748" y="3562847"/>
            <a:ext cx="4534533" cy="1209844"/>
          </a:xfrm>
          <a:prstGeom prst="rect">
            <a:avLst/>
          </a:prstGeom>
        </p:spPr>
      </p:pic>
      <p:pic>
        <p:nvPicPr>
          <p:cNvPr id="9" name="Picture 8">
            <a:extLst>
              <a:ext uri="{FF2B5EF4-FFF2-40B4-BE49-F238E27FC236}">
                <a16:creationId xmlns:a16="http://schemas.microsoft.com/office/drawing/2014/main" id="{E2BEF8BA-F984-236C-55B3-67AE1A1302E3}"/>
              </a:ext>
            </a:extLst>
          </p:cNvPr>
          <p:cNvPicPr>
            <a:picLocks noChangeAspect="1"/>
          </p:cNvPicPr>
          <p:nvPr/>
        </p:nvPicPr>
        <p:blipFill>
          <a:blip r:embed="rId5"/>
          <a:stretch>
            <a:fillRect/>
          </a:stretch>
        </p:blipFill>
        <p:spPr>
          <a:xfrm>
            <a:off x="-39258" y="0"/>
            <a:ext cx="8516539" cy="3562847"/>
          </a:xfrm>
          <a:prstGeom prst="rect">
            <a:avLst/>
          </a:prstGeom>
        </p:spPr>
      </p:pic>
      <p:pic>
        <p:nvPicPr>
          <p:cNvPr id="10" name="Picture 2">
            <a:extLst>
              <a:ext uri="{FF2B5EF4-FFF2-40B4-BE49-F238E27FC236}">
                <a16:creationId xmlns:a16="http://schemas.microsoft.com/office/drawing/2014/main" id="{76AFE790-D92F-EFE9-1471-8956D26085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2079" t="29490" r="4385" b="24116"/>
          <a:stretch/>
        </p:blipFill>
        <p:spPr bwMode="auto">
          <a:xfrm>
            <a:off x="11065397" y="11430"/>
            <a:ext cx="1165860" cy="214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132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A234-6831-5CC9-58CA-F085B5726E28}"/>
              </a:ext>
            </a:extLst>
          </p:cNvPr>
          <p:cNvSpPr>
            <a:spLocks noGrp="1"/>
          </p:cNvSpPr>
          <p:nvPr>
            <p:ph type="title"/>
          </p:nvPr>
        </p:nvSpPr>
        <p:spPr>
          <a:xfrm>
            <a:off x="515937" y="189706"/>
            <a:ext cx="11160125" cy="1116012"/>
          </a:xfrm>
        </p:spPr>
        <p:txBody>
          <a:bodyPr/>
          <a:lstStyle/>
          <a:p>
            <a:r>
              <a:rPr lang="en-US" dirty="0"/>
              <a:t>Amazon ‘Just Walk Out’</a:t>
            </a:r>
          </a:p>
        </p:txBody>
      </p:sp>
      <p:sp>
        <p:nvSpPr>
          <p:cNvPr id="3" name="Slide Number Placeholder 2">
            <a:extLst>
              <a:ext uri="{FF2B5EF4-FFF2-40B4-BE49-F238E27FC236}">
                <a16:creationId xmlns:a16="http://schemas.microsoft.com/office/drawing/2014/main" id="{CE4A6EA2-3A77-E485-9CB5-C29FF1EBADC0}"/>
              </a:ext>
            </a:extLst>
          </p:cNvPr>
          <p:cNvSpPr>
            <a:spLocks noGrp="1"/>
          </p:cNvSpPr>
          <p:nvPr>
            <p:ph type="sldNum" sz="quarter" idx="25"/>
          </p:nvPr>
        </p:nvSpPr>
        <p:spPr/>
        <p:txBody>
          <a:bodyPr/>
          <a:lstStyle/>
          <a:p>
            <a:fld id="{8B70248A-FD0F-534C-919E-E8EB9B0FC062}" type="slidenum">
              <a:rPr lang="en-BE" smtClean="0"/>
              <a:pPr/>
              <a:t>86</a:t>
            </a:fld>
            <a:endParaRPr lang="en-BE"/>
          </a:p>
        </p:txBody>
      </p:sp>
      <p:sp>
        <p:nvSpPr>
          <p:cNvPr id="4" name="Text Placeholder 3">
            <a:extLst>
              <a:ext uri="{FF2B5EF4-FFF2-40B4-BE49-F238E27FC236}">
                <a16:creationId xmlns:a16="http://schemas.microsoft.com/office/drawing/2014/main" id="{C8E01A29-D3F9-4D6E-F059-63F05C17B25E}"/>
              </a:ext>
            </a:extLst>
          </p:cNvPr>
          <p:cNvSpPr>
            <a:spLocks noGrp="1"/>
          </p:cNvSpPr>
          <p:nvPr>
            <p:ph type="body" sz="quarter" idx="31"/>
          </p:nvPr>
        </p:nvSpPr>
        <p:spPr/>
        <p:txBody>
          <a:bodyPr/>
          <a:lstStyle/>
          <a:p>
            <a:endParaRPr lang="en-US"/>
          </a:p>
        </p:txBody>
      </p:sp>
      <p:pic>
        <p:nvPicPr>
          <p:cNvPr id="2050" name="Picture 2">
            <a:extLst>
              <a:ext uri="{FF2B5EF4-FFF2-40B4-BE49-F238E27FC236}">
                <a16:creationId xmlns:a16="http://schemas.microsoft.com/office/drawing/2014/main" id="{61FCA9A5-4F89-C0DD-2A68-A793AB506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4" y="1305718"/>
            <a:ext cx="7143750" cy="536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E69E219-B2B1-6DFA-2D76-701E8C0E31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079" t="29490" r="4385" b="24116"/>
          <a:stretch/>
        </p:blipFill>
        <p:spPr bwMode="auto">
          <a:xfrm>
            <a:off x="11065397" y="11430"/>
            <a:ext cx="1165860" cy="214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995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4A31-BFCD-2D59-B985-65D40D310F25}"/>
              </a:ext>
            </a:extLst>
          </p:cNvPr>
          <p:cNvSpPr>
            <a:spLocks noGrp="1"/>
          </p:cNvSpPr>
          <p:nvPr>
            <p:ph type="title"/>
          </p:nvPr>
        </p:nvSpPr>
        <p:spPr>
          <a:xfrm>
            <a:off x="515937" y="94942"/>
            <a:ext cx="11160125" cy="1116012"/>
          </a:xfrm>
        </p:spPr>
        <p:txBody>
          <a:bodyPr/>
          <a:lstStyle/>
          <a:p>
            <a:r>
              <a:rPr lang="en-US"/>
              <a:t>AI in Healthcare</a:t>
            </a:r>
          </a:p>
        </p:txBody>
      </p:sp>
      <p:sp>
        <p:nvSpPr>
          <p:cNvPr id="3" name="Slide Number Placeholder 2">
            <a:extLst>
              <a:ext uri="{FF2B5EF4-FFF2-40B4-BE49-F238E27FC236}">
                <a16:creationId xmlns:a16="http://schemas.microsoft.com/office/drawing/2014/main" id="{CE1E31C9-3BA3-4567-BC03-5887E36FD2B6}"/>
              </a:ext>
            </a:extLst>
          </p:cNvPr>
          <p:cNvSpPr>
            <a:spLocks noGrp="1"/>
          </p:cNvSpPr>
          <p:nvPr>
            <p:ph type="sldNum" sz="quarter" idx="25"/>
          </p:nvPr>
        </p:nvSpPr>
        <p:spPr/>
        <p:txBody>
          <a:bodyPr/>
          <a:lstStyle/>
          <a:p>
            <a:fld id="{8B70248A-FD0F-534C-919E-E8EB9B0FC062}" type="slidenum">
              <a:rPr lang="en-BE" smtClean="0"/>
              <a:pPr/>
              <a:t>87</a:t>
            </a:fld>
            <a:endParaRPr lang="en-BE"/>
          </a:p>
        </p:txBody>
      </p:sp>
      <p:sp>
        <p:nvSpPr>
          <p:cNvPr id="4" name="Text Placeholder 3">
            <a:extLst>
              <a:ext uri="{FF2B5EF4-FFF2-40B4-BE49-F238E27FC236}">
                <a16:creationId xmlns:a16="http://schemas.microsoft.com/office/drawing/2014/main" id="{668E60BD-F9AD-B6FA-5126-67B1C1A5832B}"/>
              </a:ext>
            </a:extLst>
          </p:cNvPr>
          <p:cNvSpPr>
            <a:spLocks noGrp="1"/>
          </p:cNvSpPr>
          <p:nvPr>
            <p:ph type="body" sz="quarter" idx="31"/>
          </p:nvPr>
        </p:nvSpPr>
        <p:spPr/>
        <p:txBody>
          <a:bodyPr/>
          <a:lstStyle/>
          <a:p>
            <a:endParaRPr lang="en-US"/>
          </a:p>
        </p:txBody>
      </p:sp>
      <p:pic>
        <p:nvPicPr>
          <p:cNvPr id="22530" name="Picture 2">
            <a:extLst>
              <a:ext uri="{FF2B5EF4-FFF2-40B4-BE49-F238E27FC236}">
                <a16:creationId xmlns:a16="http://schemas.microsoft.com/office/drawing/2014/main" id="{1C0404BA-475E-F401-89C9-C2E78FE68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126" y="1461620"/>
            <a:ext cx="9607234" cy="54040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D721065-166E-2DAD-79F2-F1A7868B53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079" t="29490" r="4385" b="24116"/>
          <a:stretch/>
        </p:blipFill>
        <p:spPr bwMode="auto">
          <a:xfrm>
            <a:off x="11065397" y="11430"/>
            <a:ext cx="1165860" cy="214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884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5B2C-0AA5-FF13-19B6-CFE6D4395397}"/>
              </a:ext>
            </a:extLst>
          </p:cNvPr>
          <p:cNvSpPr>
            <a:spLocks noGrp="1"/>
          </p:cNvSpPr>
          <p:nvPr>
            <p:ph type="title"/>
          </p:nvPr>
        </p:nvSpPr>
        <p:spPr/>
        <p:txBody>
          <a:bodyPr/>
          <a:lstStyle/>
          <a:p>
            <a:r>
              <a:rPr lang="en-US"/>
              <a:t>Over to you</a:t>
            </a:r>
          </a:p>
        </p:txBody>
      </p:sp>
      <p:sp>
        <p:nvSpPr>
          <p:cNvPr id="3" name="Slide Number Placeholder 2">
            <a:extLst>
              <a:ext uri="{FF2B5EF4-FFF2-40B4-BE49-F238E27FC236}">
                <a16:creationId xmlns:a16="http://schemas.microsoft.com/office/drawing/2014/main" id="{DC04D9B7-FDEC-00F5-23EF-C630571BF428}"/>
              </a:ext>
            </a:extLst>
          </p:cNvPr>
          <p:cNvSpPr>
            <a:spLocks noGrp="1"/>
          </p:cNvSpPr>
          <p:nvPr>
            <p:ph type="sldNum" sz="quarter" idx="25"/>
          </p:nvPr>
        </p:nvSpPr>
        <p:spPr/>
        <p:txBody>
          <a:bodyPr/>
          <a:lstStyle/>
          <a:p>
            <a:fld id="{8B70248A-FD0F-534C-919E-E8EB9B0FC062}" type="slidenum">
              <a:rPr lang="en-BE" smtClean="0"/>
              <a:pPr/>
              <a:t>88</a:t>
            </a:fld>
            <a:endParaRPr lang="en-BE"/>
          </a:p>
        </p:txBody>
      </p:sp>
      <p:pic>
        <p:nvPicPr>
          <p:cNvPr id="5" name="Picture 4">
            <a:extLst>
              <a:ext uri="{FF2B5EF4-FFF2-40B4-BE49-F238E27FC236}">
                <a16:creationId xmlns:a16="http://schemas.microsoft.com/office/drawing/2014/main" id="{7E9B0B04-4B47-E7C5-AEC0-4E509A4C39C3}"/>
              </a:ext>
            </a:extLst>
          </p:cNvPr>
          <p:cNvPicPr>
            <a:picLocks noChangeAspect="1"/>
          </p:cNvPicPr>
          <p:nvPr/>
        </p:nvPicPr>
        <p:blipFill>
          <a:blip r:embed="rId2"/>
          <a:stretch>
            <a:fillRect/>
          </a:stretch>
        </p:blipFill>
        <p:spPr>
          <a:xfrm>
            <a:off x="4381257" y="2479656"/>
            <a:ext cx="2995050" cy="2736080"/>
          </a:xfrm>
          <a:prstGeom prst="rect">
            <a:avLst/>
          </a:prstGeom>
        </p:spPr>
      </p:pic>
      <p:pic>
        <p:nvPicPr>
          <p:cNvPr id="4" name="Picture 3">
            <a:extLst>
              <a:ext uri="{FF2B5EF4-FFF2-40B4-BE49-F238E27FC236}">
                <a16:creationId xmlns:a16="http://schemas.microsoft.com/office/drawing/2014/main" id="{B89007E4-2A90-F430-AA08-80AD1474EF88}"/>
              </a:ext>
            </a:extLst>
          </p:cNvPr>
          <p:cNvPicPr>
            <a:picLocks noChangeAspect="1"/>
          </p:cNvPicPr>
          <p:nvPr/>
        </p:nvPicPr>
        <p:blipFill>
          <a:blip r:embed="rId3"/>
          <a:stretch>
            <a:fillRect/>
          </a:stretch>
        </p:blipFill>
        <p:spPr>
          <a:xfrm>
            <a:off x="8703783" y="2479656"/>
            <a:ext cx="2777832" cy="2736080"/>
          </a:xfrm>
          <a:prstGeom prst="rect">
            <a:avLst/>
          </a:prstGeom>
        </p:spPr>
      </p:pic>
      <p:pic>
        <p:nvPicPr>
          <p:cNvPr id="23556" name="Picture 4" descr="Discussion - Free social icons">
            <a:extLst>
              <a:ext uri="{FF2B5EF4-FFF2-40B4-BE49-F238E27FC236}">
                <a16:creationId xmlns:a16="http://schemas.microsoft.com/office/drawing/2014/main" id="{BA6123D5-AA06-F35B-B984-B2ACEFF3B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49" y="2628495"/>
            <a:ext cx="2653731" cy="265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11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417A-3B6D-28E2-0E4C-71943529C2DA}"/>
              </a:ext>
            </a:extLst>
          </p:cNvPr>
          <p:cNvSpPr>
            <a:spLocks noGrp="1"/>
          </p:cNvSpPr>
          <p:nvPr>
            <p:ph type="title"/>
          </p:nvPr>
        </p:nvSpPr>
        <p:spPr/>
        <p:txBody>
          <a:bodyPr/>
          <a:lstStyle/>
          <a:p>
            <a:r>
              <a:rPr lang="en-US" dirty="0"/>
              <a:t>Velocity</a:t>
            </a:r>
            <a:br>
              <a:rPr lang="en-US" dirty="0"/>
            </a:br>
            <a:r>
              <a:rPr lang="en-US" sz="3600" dirty="0">
                <a:hlinkClick r:id="rId2"/>
              </a:rPr>
              <a:t>https://betfy.co.uk/internet-realtime/</a:t>
            </a:r>
            <a:endParaRPr lang="en-US" dirty="0"/>
          </a:p>
        </p:txBody>
      </p:sp>
      <p:sp>
        <p:nvSpPr>
          <p:cNvPr id="3" name="Slide Number Placeholder 2">
            <a:extLst>
              <a:ext uri="{FF2B5EF4-FFF2-40B4-BE49-F238E27FC236}">
                <a16:creationId xmlns:a16="http://schemas.microsoft.com/office/drawing/2014/main" id="{F461534E-0712-6F5A-DF4B-59873E71E23D}"/>
              </a:ext>
            </a:extLst>
          </p:cNvPr>
          <p:cNvSpPr>
            <a:spLocks noGrp="1"/>
          </p:cNvSpPr>
          <p:nvPr>
            <p:ph type="sldNum" sz="quarter" idx="25"/>
          </p:nvPr>
        </p:nvSpPr>
        <p:spPr/>
        <p:txBody>
          <a:bodyPr/>
          <a:lstStyle/>
          <a:p>
            <a:fld id="{8B70248A-FD0F-534C-919E-E8EB9B0FC062}" type="slidenum">
              <a:rPr lang="en-BE" smtClean="0"/>
              <a:pPr/>
              <a:t>9</a:t>
            </a:fld>
            <a:endParaRPr lang="en-BE"/>
          </a:p>
        </p:txBody>
      </p:sp>
      <p:sp>
        <p:nvSpPr>
          <p:cNvPr id="4" name="Text Placeholder 3">
            <a:extLst>
              <a:ext uri="{FF2B5EF4-FFF2-40B4-BE49-F238E27FC236}">
                <a16:creationId xmlns:a16="http://schemas.microsoft.com/office/drawing/2014/main" id="{D91DE2BA-1779-FFA3-42B1-FBFB18865D0B}"/>
              </a:ext>
            </a:extLst>
          </p:cNvPr>
          <p:cNvSpPr>
            <a:spLocks noGrp="1"/>
          </p:cNvSpPr>
          <p:nvPr>
            <p:ph type="body" sz="quarter" idx="31"/>
          </p:nvPr>
        </p:nvSpPr>
        <p:spPr/>
        <p:txBody>
          <a:bodyPr/>
          <a:lstStyle/>
          <a:p>
            <a:endParaRPr lang="en-US"/>
          </a:p>
        </p:txBody>
      </p:sp>
      <p:pic>
        <p:nvPicPr>
          <p:cNvPr id="5" name="Picture 4">
            <a:extLst>
              <a:ext uri="{FF2B5EF4-FFF2-40B4-BE49-F238E27FC236}">
                <a16:creationId xmlns:a16="http://schemas.microsoft.com/office/drawing/2014/main" id="{E6DF2548-5950-E7A5-EEF0-A24E81D2952A}"/>
              </a:ext>
            </a:extLst>
          </p:cNvPr>
          <p:cNvPicPr>
            <a:picLocks noChangeAspect="1"/>
          </p:cNvPicPr>
          <p:nvPr/>
        </p:nvPicPr>
        <p:blipFill>
          <a:blip r:embed="rId3"/>
          <a:stretch>
            <a:fillRect/>
          </a:stretch>
        </p:blipFill>
        <p:spPr>
          <a:xfrm>
            <a:off x="6812832" y="2703550"/>
            <a:ext cx="4145280" cy="4154450"/>
          </a:xfrm>
          <a:prstGeom prst="rect">
            <a:avLst/>
          </a:prstGeom>
        </p:spPr>
      </p:pic>
      <p:pic>
        <p:nvPicPr>
          <p:cNvPr id="8" name="Picture 7">
            <a:extLst>
              <a:ext uri="{FF2B5EF4-FFF2-40B4-BE49-F238E27FC236}">
                <a16:creationId xmlns:a16="http://schemas.microsoft.com/office/drawing/2014/main" id="{04B16874-3D9A-4B3B-A512-99B853D57C60}"/>
              </a:ext>
            </a:extLst>
          </p:cNvPr>
          <p:cNvPicPr>
            <a:picLocks noChangeAspect="1"/>
          </p:cNvPicPr>
          <p:nvPr/>
        </p:nvPicPr>
        <p:blipFill>
          <a:blip r:embed="rId4"/>
          <a:stretch>
            <a:fillRect/>
          </a:stretch>
        </p:blipFill>
        <p:spPr>
          <a:xfrm>
            <a:off x="1315587" y="1628775"/>
            <a:ext cx="4534812" cy="5229225"/>
          </a:xfrm>
          <a:prstGeom prst="rect">
            <a:avLst/>
          </a:prstGeom>
        </p:spPr>
      </p:pic>
    </p:spTree>
    <p:extLst>
      <p:ext uri="{BB962C8B-B14F-4D97-AF65-F5344CB8AC3E}">
        <p14:creationId xmlns:p14="http://schemas.microsoft.com/office/powerpoint/2010/main" val="3610334757"/>
      </p:ext>
    </p:extLst>
  </p:cSld>
  <p:clrMapOvr>
    <a:masterClrMapping/>
  </p:clrMapOvr>
</p:sld>
</file>

<file path=ppt/theme/theme1.xml><?xml version="1.0" encoding="utf-8"?>
<a:theme xmlns:a="http://schemas.openxmlformats.org/drawingml/2006/main" name="WIT">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NJE">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UW">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54ef4c1-7c04-4bd8-aace-2dac36451d1b" xsi:nil="true"/>
    <lcf76f155ced4ddcb4097134ff3c332f xmlns="1946ab53-a53d-4984-8df3-e4b9666a144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D3E55A3DCE2A4A8BC759CAA7D96FE2" ma:contentTypeVersion="12" ma:contentTypeDescription="Create a new document." ma:contentTypeScope="" ma:versionID="c3b87d41c71445f2c7cb767049c78ec0">
  <xsd:schema xmlns:xsd="http://www.w3.org/2001/XMLSchema" xmlns:xs="http://www.w3.org/2001/XMLSchema" xmlns:p="http://schemas.microsoft.com/office/2006/metadata/properties" xmlns:ns2="254ef4c1-7c04-4bd8-aace-2dac36451d1b" xmlns:ns3="1946ab53-a53d-4984-8df3-e4b9666a144b" targetNamespace="http://schemas.microsoft.com/office/2006/metadata/properties" ma:root="true" ma:fieldsID="ff554c3c8e4329415e1c50f5978e6a47" ns2:_="" ns3:_="">
    <xsd:import namespace="254ef4c1-7c04-4bd8-aace-2dac36451d1b"/>
    <xsd:import namespace="1946ab53-a53d-4984-8df3-e4b9666a144b"/>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4ef4c1-7c04-4bd8-aace-2dac36451d1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721e9acf-806b-4a87-936d-d2c26601fefc}" ma:internalName="TaxCatchAll" ma:showField="CatchAllData" ma:web="254ef4c1-7c04-4bd8-aace-2dac36451d1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946ab53-a53d-4984-8df3-e4b9666a144b"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9b243c3-5758-488d-a165-3d321439e892"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B92E74-0DAA-4211-914A-CE18DD5C2D9B}">
  <ds:schemaRefs>
    <ds:schemaRef ds:uri="http://purl.org/dc/elements/1.1/"/>
    <ds:schemaRef ds:uri="254ef4c1-7c04-4bd8-aace-2dac36451d1b"/>
    <ds:schemaRef ds:uri="http://schemas.openxmlformats.org/package/2006/metadata/core-properties"/>
    <ds:schemaRef ds:uri="http://purl.org/dc/dcmitype/"/>
    <ds:schemaRef ds:uri="1946ab53-a53d-4984-8df3-e4b9666a144b"/>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D1EF84DE-A9E1-41BA-A1A9-89715600EE7E}">
  <ds:schemaRefs>
    <ds:schemaRef ds:uri="1946ab53-a53d-4984-8df3-e4b9666a144b"/>
    <ds:schemaRef ds:uri="254ef4c1-7c04-4bd8-aace-2dac36451d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04AA5A-D616-471A-B8C7-7CF6F028EF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3149</TotalTime>
  <Words>2223</Words>
  <Application>Microsoft Office PowerPoint</Application>
  <PresentationFormat>Breedbeeld</PresentationFormat>
  <Paragraphs>258</Paragraphs>
  <Slides>88</Slides>
  <Notes>12</Notes>
  <HiddenSlides>0</HiddenSlides>
  <MMClips>3</MMClips>
  <ScaleCrop>false</ScaleCrop>
  <HeadingPairs>
    <vt:vector size="6" baseType="variant">
      <vt:variant>
        <vt:lpstr>Gebruikte lettertypen</vt:lpstr>
      </vt:variant>
      <vt:variant>
        <vt:i4>9</vt:i4>
      </vt:variant>
      <vt:variant>
        <vt:lpstr>Thema</vt:lpstr>
      </vt:variant>
      <vt:variant>
        <vt:i4>3</vt:i4>
      </vt:variant>
      <vt:variant>
        <vt:lpstr>Diatitels</vt:lpstr>
      </vt:variant>
      <vt:variant>
        <vt:i4>88</vt:i4>
      </vt:variant>
    </vt:vector>
  </HeadingPairs>
  <TitlesOfParts>
    <vt:vector size="100" baseType="lpstr">
      <vt:lpstr>-apple-system</vt:lpstr>
      <vt:lpstr>Aptos Light</vt:lpstr>
      <vt:lpstr>Arial</vt:lpstr>
      <vt:lpstr>Calibri</vt:lpstr>
      <vt:lpstr>Century Gothic</vt:lpstr>
      <vt:lpstr>Nunito Light</vt:lpstr>
      <vt:lpstr>Nunito Sans</vt:lpstr>
      <vt:lpstr>var(--font-din)</vt:lpstr>
      <vt:lpstr>Wingdings</vt:lpstr>
      <vt:lpstr>WIT</vt:lpstr>
      <vt:lpstr>ORANJE</vt:lpstr>
      <vt:lpstr>BLAUW</vt:lpstr>
      <vt:lpstr>Machine Learning</vt:lpstr>
      <vt:lpstr>Lesson Goals</vt:lpstr>
      <vt:lpstr>Machine Learning = (Big) Data Course!</vt:lpstr>
      <vt:lpstr>Machine Learning for Analytics Machine Learning for Operational use (focus of this course)</vt:lpstr>
      <vt:lpstr>PowerPoint-presentatie</vt:lpstr>
      <vt:lpstr>PowerPoint-presentatie</vt:lpstr>
      <vt:lpstr>5 V’s of Big Data – The Challenges!</vt:lpstr>
      <vt:lpstr>Volume ‘The Explosion of Data’</vt:lpstr>
      <vt:lpstr>Velocity https://betfy.co.uk/internet-realtime/</vt:lpstr>
      <vt:lpstr>Variety Unstructured – Semi – Structured Data</vt:lpstr>
      <vt:lpstr>Veracity ‘Trustworthyness of Data’</vt:lpstr>
      <vt:lpstr>Value Usefulness or worth of data, what with Dark Data?</vt:lpstr>
      <vt:lpstr>Recap</vt:lpstr>
      <vt:lpstr>  The Big Picture  (r)Evolution of Data Paradigms</vt:lpstr>
      <vt:lpstr>Evolution: Powered by User Data</vt:lpstr>
      <vt:lpstr>The story of data…    From an application standpoint</vt:lpstr>
      <vt:lpstr>Evolution of Application Architecture</vt:lpstr>
      <vt:lpstr>Evolution of Application Architecture In the beginning: Monolith, &amp; Vertical Scaling</vt:lpstr>
      <vt:lpstr>Evolution of Application Architecture</vt:lpstr>
      <vt:lpstr>Evolution of Application Architecture Add Load Balancer (traffic manager) – Horizontal scaling</vt:lpstr>
      <vt:lpstr>Evolution of Application Architecture</vt:lpstr>
      <vt:lpstr>Horizontal (Out) – Vertical (Up) Scaling</vt:lpstr>
      <vt:lpstr>Evolution of Application Architecture From Monolith to Microservice (virtualization/containerization)</vt:lpstr>
      <vt:lpstr>Evolution of Application Architecture</vt:lpstr>
      <vt:lpstr>The story of data…     From a database and analytics standpoint</vt:lpstr>
      <vt:lpstr>Evolution of Data Analytics Architecture</vt:lpstr>
      <vt:lpstr>Evolution of Database Architecture From Monolith to Cluster</vt:lpstr>
      <vt:lpstr>Evolution of Database Architecture</vt:lpstr>
      <vt:lpstr>Strategies for Splitting-up the DB</vt:lpstr>
      <vt:lpstr>Distributed Systems: CAP theorem</vt:lpstr>
      <vt:lpstr>CAP Theorem https://www.youtube.com/watch?v=k-Yaq8AHlFA&amp;t=3s&amp;ab_channel=DistributedSystemsCourse</vt:lpstr>
      <vt:lpstr>Evolution of Database Architecture Supporting Analysis</vt:lpstr>
      <vt:lpstr>Evolution of Database Architecture Supporting Analysis: Data Warehouse</vt:lpstr>
      <vt:lpstr>Hadoop &amp; Spark Eco-system</vt:lpstr>
      <vt:lpstr>Evolution of Database Architecture Supporting Variety &amp; Velocity: Data Lake</vt:lpstr>
      <vt:lpstr>Evolution of Database Architecture Supporting Variety &amp; Velocity</vt:lpstr>
      <vt:lpstr>Data Swamp – Data Governance</vt:lpstr>
      <vt:lpstr>PowerPoint-presentatie</vt:lpstr>
      <vt:lpstr>Microsoft Fabric = Data Lakehouse</vt:lpstr>
      <vt:lpstr>And, finally, into a Data Mesh…? Decentralize data ownership into domains</vt:lpstr>
      <vt:lpstr>PowerPoint-presentatie</vt:lpstr>
      <vt:lpstr>Data Engineering - Cloud AI - Machine Learning - Business Intelligence</vt:lpstr>
      <vt:lpstr>PowerPoint-presentatie</vt:lpstr>
      <vt:lpstr>Machine Learning</vt:lpstr>
      <vt:lpstr>Why Ethics?</vt:lpstr>
      <vt:lpstr>EU &amp; Ethical AI</vt:lpstr>
      <vt:lpstr>PowerPoint-presentatie</vt:lpstr>
      <vt:lpstr>Human-in-, on-, out-the-loop</vt:lpstr>
      <vt:lpstr>Robotics / Drones &amp; AI</vt:lpstr>
      <vt:lpstr>PowerPoint-presentatie</vt:lpstr>
      <vt:lpstr>Confusion Matrix</vt:lpstr>
      <vt:lpstr>Adversarial Attack (breaking the CNN)</vt:lpstr>
      <vt:lpstr>PowerPoint-presentatie</vt:lpstr>
      <vt:lpstr>StyleGAN2 (www.thispersondoesnotexist.com)</vt:lpstr>
      <vt:lpstr>Fake News Deep Fakes</vt:lpstr>
      <vt:lpstr>Generative Adversarial Networks (GANs)</vt:lpstr>
      <vt:lpstr>GANs: Why Discriminator Network? ‘Conceptual Loss vs MSE Loss’</vt:lpstr>
      <vt:lpstr>Surveillance capitalism</vt:lpstr>
      <vt:lpstr>PowerPoint-presentatie</vt:lpstr>
      <vt:lpstr>PowerPoint-presentatie</vt:lpstr>
      <vt:lpstr>Explanainable AI (XAI)</vt:lpstr>
      <vt:lpstr>XAI – Computer Vision ‘Activation (from CNN) Maps’</vt:lpstr>
      <vt:lpstr>XAI – Natural Language Processing ‘Attention (from Transformer) Maps’</vt:lpstr>
      <vt:lpstr>PowerPoint-presentatie</vt:lpstr>
      <vt:lpstr>Deep Learning = Data Driven</vt:lpstr>
      <vt:lpstr>Bias (in Dutch: vooroordeel, vooringenomenheid)</vt:lpstr>
      <vt:lpstr>Balanced dataset to learn from?</vt:lpstr>
      <vt:lpstr>Gender Bias</vt:lpstr>
      <vt:lpstr>Racial &amp; Gender Bias</vt:lpstr>
      <vt:lpstr>Racial Twitter Conversational Bot</vt:lpstr>
      <vt:lpstr>Fairness? Non-discrimination?</vt:lpstr>
      <vt:lpstr>PowerPoint-presentatie</vt:lpstr>
      <vt:lpstr>China: ‘Social Score’ (Skynet)?</vt:lpstr>
      <vt:lpstr>Filter Bubbles (Automatic Recommendations)</vt:lpstr>
      <vt:lpstr>Green AI versus Red AI (Efficiency versus Accuracy)</vt:lpstr>
      <vt:lpstr>PowerPoint-presentatie</vt:lpstr>
      <vt:lpstr>PowerPoint-presentatie</vt:lpstr>
      <vt:lpstr>Massive Compute / Energy</vt:lpstr>
      <vt:lpstr>Amount of connections / synapses Animals versus AI models</vt:lpstr>
      <vt:lpstr>Artificial Brain versus Human Brain</vt:lpstr>
      <vt:lpstr>‘Smaller Models’: Model Distillation</vt:lpstr>
      <vt:lpstr>Mixture of Experts (MoE) LLMs</vt:lpstr>
      <vt:lpstr>PowerPoint-presentatie</vt:lpstr>
      <vt:lpstr>Autonomous vehicle needs to make decisions…</vt:lpstr>
      <vt:lpstr>PowerPoint-presentatie</vt:lpstr>
      <vt:lpstr>Amazon ‘Just Walk Out’</vt:lpstr>
      <vt:lpstr>AI in Healthcare</vt:lpstr>
      <vt:lpstr>Over to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Media Comm</dc:creator>
  <cp:lastModifiedBy>Tiebe Goossens</cp:lastModifiedBy>
  <cp:revision>1</cp:revision>
  <cp:lastPrinted>2023-01-03T10:29:33Z</cp:lastPrinted>
  <dcterms:created xsi:type="dcterms:W3CDTF">2022-09-05T06:43:33Z</dcterms:created>
  <dcterms:modified xsi:type="dcterms:W3CDTF">2025-09-19T08:11:20Z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0x01010039D3E55A3DCE2A4A8BC759CAA7D96FE2</vt:lpwstr>
  </property>
  <property fmtid="{D5CDD505-2E9C-101B-9397-08002B2CF9AE}" pid="3" name="MediaServiceImageTags">
    <vt:lpwstr/>
  </property>
  <property fmtid="{D5CDD505-2E9C-101B-9397-08002B2CF9AE}" pid="4" name="MSIP_Label_c337be75-dfbb-4261-9834-ac247c7dde13_Enabled">
    <vt:lpwstr>true</vt:lpwstr>
  </property>
  <property fmtid="{D5CDD505-2E9C-101B-9397-08002B2CF9AE}" pid="5" name="MSIP_Label_c337be75-dfbb-4261-9834-ac247c7dde13_SetDate">
    <vt:lpwstr>2023-07-26T10:00:37Z</vt:lpwstr>
  </property>
  <property fmtid="{D5CDD505-2E9C-101B-9397-08002B2CF9AE}" pid="6" name="MSIP_Label_c337be75-dfbb-4261-9834-ac247c7dde13_Method">
    <vt:lpwstr>Standard</vt:lpwstr>
  </property>
  <property fmtid="{D5CDD505-2E9C-101B-9397-08002B2CF9AE}" pid="7" name="MSIP_Label_c337be75-dfbb-4261-9834-ac247c7dde13_Name">
    <vt:lpwstr>Algemeen</vt:lpwstr>
  </property>
  <property fmtid="{D5CDD505-2E9C-101B-9397-08002B2CF9AE}" pid="8" name="MSIP_Label_c337be75-dfbb-4261-9834-ac247c7dde13_SiteId">
    <vt:lpwstr>77d33cc5-c9b4-4766-95c7-ed5b515e1cce</vt:lpwstr>
  </property>
  <property fmtid="{D5CDD505-2E9C-101B-9397-08002B2CF9AE}" pid="9" name="MSIP_Label_c337be75-dfbb-4261-9834-ac247c7dde13_ActionId">
    <vt:lpwstr>f7b68f83-8ae1-441f-892d-75981bb0c885</vt:lpwstr>
  </property>
  <property fmtid="{D5CDD505-2E9C-101B-9397-08002B2CF9AE}" pid="10" name="MSIP_Label_c337be75-dfbb-4261-9834-ac247c7dde13_ContentBits">
    <vt:lpwstr>0</vt:lpwstr>
  </property>
</Properties>
</file>